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8" r:id="rId4"/>
    <p:sldMasterId id="2147483692" r:id="rId5"/>
    <p:sldMasterId id="2147483705" r:id="rId6"/>
    <p:sldMasterId id="2147483718" r:id="rId7"/>
  </p:sldMasterIdLst>
  <p:notesMasterIdLst>
    <p:notesMasterId r:id="rId9"/>
  </p:notesMasterIdLst>
  <p:sldIdLst>
    <p:sldId id="555" r:id="rId8"/>
    <p:sldId id="461" r:id="rId10"/>
    <p:sldId id="497" r:id="rId11"/>
    <p:sldId id="470" r:id="rId12"/>
    <p:sldId id="498" r:id="rId13"/>
    <p:sldId id="567" r:id="rId14"/>
    <p:sldId id="556" r:id="rId15"/>
    <p:sldId id="558" r:id="rId16"/>
    <p:sldId id="559" r:id="rId17"/>
    <p:sldId id="560" r:id="rId18"/>
    <p:sldId id="561" r:id="rId19"/>
    <p:sldId id="562" r:id="rId20"/>
    <p:sldId id="500" r:id="rId21"/>
    <p:sldId id="564" r:id="rId22"/>
    <p:sldId id="543" r:id="rId23"/>
    <p:sldId id="566" r:id="rId24"/>
    <p:sldId id="546" r:id="rId25"/>
    <p:sldId id="508" r:id="rId26"/>
    <p:sldId id="525" r:id="rId27"/>
    <p:sldId id="554" r:id="rId28"/>
    <p:sldId id="422" r:id="rId29"/>
  </p:sldIdLst>
  <p:sldSz cx="9144000" cy="5143500" type="screen16x9"/>
  <p:notesSz cx="6858000" cy="9144000"/>
  <p:defaultText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3CEF6"/>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92" d="100"/>
          <a:sy n="92" d="100"/>
        </p:scale>
        <p:origin x="-75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C63CAFF-4D11-4A8E-8C2F-A098D7A7599D}"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vi-VN"/>
        </a:p>
      </dgm:t>
    </dgm:pt>
    <dgm:pt modelId="{B81FFDE4-37E0-4398-A38C-A20AB7406FBB}">
      <dgm:prSet phldrT="[Text]"/>
      <dgm:spPr/>
      <dgm:t>
        <a:bodyPr/>
        <a:lstStyle/>
        <a:p>
          <a:r>
            <a:rPr lang="en-US" smtClean="0"/>
            <a:t>Nhiệm vụ 1</a:t>
          </a:r>
          <a:endParaRPr lang="vi-VN"/>
        </a:p>
      </dgm:t>
    </dgm:pt>
    <dgm:pt modelId="{ADCA8967-9584-47A7-AA79-C7F8123CE735}" cxnId="{F7BE2C68-D3F1-434D-A3DA-BB941AFBB594}" type="parTrans">
      <dgm:prSet/>
      <dgm:spPr/>
      <dgm:t>
        <a:bodyPr/>
        <a:lstStyle/>
        <a:p>
          <a:endParaRPr lang="vi-VN"/>
        </a:p>
      </dgm:t>
    </dgm:pt>
    <dgm:pt modelId="{36A29620-F57F-4589-BB35-742A53C19163}" cxnId="{F7BE2C68-D3F1-434D-A3DA-BB941AFBB594}" type="sibTrans">
      <dgm:prSet/>
      <dgm:spPr/>
      <dgm:t>
        <a:bodyPr/>
        <a:lstStyle/>
        <a:p>
          <a:endParaRPr lang="vi-VN"/>
        </a:p>
      </dgm:t>
    </dgm:pt>
    <dgm:pt modelId="{B7C2736B-1AFC-4284-8FC6-712FC621D23E}">
      <dgm:prSet phldrT="[Text]"/>
      <dgm:spPr/>
      <dgm:t>
        <a:bodyPr/>
        <a:lstStyle/>
        <a:p>
          <a:r>
            <a:rPr lang="en-US" smtClean="0"/>
            <a:t>Nhiệm vụ 2</a:t>
          </a:r>
          <a:endParaRPr lang="vi-VN"/>
        </a:p>
      </dgm:t>
    </dgm:pt>
    <dgm:pt modelId="{6CA8DA56-0A00-4CA8-9804-4A7374F83C32}" cxnId="{E94BA9C5-6138-4F47-9D5D-2DF6EB6CF064}" type="parTrans">
      <dgm:prSet/>
      <dgm:spPr/>
      <dgm:t>
        <a:bodyPr/>
        <a:lstStyle/>
        <a:p>
          <a:endParaRPr lang="vi-VN"/>
        </a:p>
      </dgm:t>
    </dgm:pt>
    <dgm:pt modelId="{B7F6EF2F-1811-4014-ACBF-D6A29114937A}" cxnId="{E94BA9C5-6138-4F47-9D5D-2DF6EB6CF064}" type="sibTrans">
      <dgm:prSet/>
      <dgm:spPr/>
      <dgm:t>
        <a:bodyPr/>
        <a:lstStyle/>
        <a:p>
          <a:endParaRPr lang="vi-VN"/>
        </a:p>
      </dgm:t>
    </dgm:pt>
    <dgm:pt modelId="{A0DD9849-9E71-4B7E-90B7-2EC3072B79C6}">
      <dgm:prSet phldrT="[Text]" custT="1"/>
      <dgm:spPr/>
      <dgm:t>
        <a:bodyPr/>
        <a:lstStyle/>
        <a:p>
          <a:r>
            <a:rPr lang="en-US" sz="2800" smtClean="0">
              <a:latin typeface="Times New Roman" panose="02020603050405020304" pitchFamily="18" charset="0"/>
              <a:cs typeface="Times New Roman" panose="02020603050405020304" pitchFamily="18" charset="0"/>
            </a:rPr>
            <a:t>Dán “</a:t>
          </a:r>
          <a:r>
            <a:rPr lang="en-US" sz="2800" i="1" smtClean="0">
              <a:latin typeface="Times New Roman" panose="02020603050405020304" pitchFamily="18" charset="0"/>
              <a:cs typeface="Times New Roman" panose="02020603050405020304" pitchFamily="18" charset="0"/>
            </a:rPr>
            <a:t>mặt cười</a:t>
          </a:r>
          <a:r>
            <a:rPr lang="en-US" sz="2800" smtClean="0">
              <a:latin typeface="Times New Roman" panose="02020603050405020304" pitchFamily="18" charset="0"/>
              <a:cs typeface="Times New Roman" panose="02020603050405020304" pitchFamily="18" charset="0"/>
            </a:rPr>
            <a:t>” vào hoạt động có lợi cho sức khỏe.</a:t>
          </a:r>
          <a:endParaRPr lang="vi-VN" sz="2800">
            <a:latin typeface="Times New Roman" panose="02020603050405020304" pitchFamily="18" charset="0"/>
            <a:cs typeface="Times New Roman" panose="02020603050405020304" pitchFamily="18" charset="0"/>
          </a:endParaRPr>
        </a:p>
      </dgm:t>
    </dgm:pt>
    <dgm:pt modelId="{F87E260F-7F60-4EA5-88B2-EF43362D50D3}" cxnId="{E2CD9927-4543-4144-B87B-E106015E0187}" type="parTrans">
      <dgm:prSet/>
      <dgm:spPr/>
      <dgm:t>
        <a:bodyPr/>
        <a:lstStyle/>
        <a:p>
          <a:endParaRPr lang="vi-VN"/>
        </a:p>
      </dgm:t>
    </dgm:pt>
    <dgm:pt modelId="{B7052F69-96D5-441A-9FAD-F3E74ADF0812}" cxnId="{E2CD9927-4543-4144-B87B-E106015E0187}" type="sibTrans">
      <dgm:prSet/>
      <dgm:spPr/>
      <dgm:t>
        <a:bodyPr/>
        <a:lstStyle/>
        <a:p>
          <a:endParaRPr lang="vi-VN"/>
        </a:p>
      </dgm:t>
    </dgm:pt>
    <dgm:pt modelId="{80BC9CD4-B6ED-4E9B-9C63-28988D51808F}">
      <dgm:prSet custT="1"/>
      <dgm:spPr/>
      <dgm:t>
        <a:bodyPr/>
        <a:lstStyle/>
        <a:p>
          <a:r>
            <a:rPr lang="en-US" sz="3200" smtClean="0">
              <a:latin typeface="Times New Roman" panose="02020603050405020304" pitchFamily="18" charset="0"/>
              <a:cs typeface="Times New Roman" panose="02020603050405020304" pitchFamily="18" charset="0"/>
            </a:rPr>
            <a:t>Các bạn nhỏ trong hình đang làm gì?  </a:t>
          </a:r>
          <a:endParaRPr lang="vi-VN" sz="3200">
            <a:latin typeface="Times New Roman" panose="02020603050405020304" pitchFamily="18" charset="0"/>
            <a:cs typeface="Times New Roman" panose="02020603050405020304" pitchFamily="18" charset="0"/>
          </a:endParaRPr>
        </a:p>
      </dgm:t>
    </dgm:pt>
    <dgm:pt modelId="{1EB01221-F285-4B21-96D4-E570EC3472BF}" cxnId="{B0F5F645-E7DB-4689-8833-B9874FA8AF12}" type="parTrans">
      <dgm:prSet/>
      <dgm:spPr/>
      <dgm:t>
        <a:bodyPr/>
        <a:lstStyle/>
        <a:p>
          <a:endParaRPr lang="vi-VN"/>
        </a:p>
      </dgm:t>
    </dgm:pt>
    <dgm:pt modelId="{BB447631-007F-4598-BAD1-B601DF480596}" cxnId="{B0F5F645-E7DB-4689-8833-B9874FA8AF12}" type="sibTrans">
      <dgm:prSet/>
      <dgm:spPr/>
      <dgm:t>
        <a:bodyPr/>
        <a:lstStyle/>
        <a:p>
          <a:endParaRPr lang="vi-VN"/>
        </a:p>
      </dgm:t>
    </dgm:pt>
    <dgm:pt modelId="{D6997345-355F-4BCF-827E-4ADFC7B0F78C}">
      <dgm:prSet phldrT="[Text]" custT="1"/>
      <dgm:spPr/>
      <dgm:t>
        <a:bodyPr/>
        <a:lstStyle/>
        <a:p>
          <a:r>
            <a:rPr lang="en-US" sz="2800" smtClean="0">
              <a:latin typeface="Times New Roman" panose="02020603050405020304" pitchFamily="18" charset="0"/>
              <a:cs typeface="Times New Roman" panose="02020603050405020304" pitchFamily="18" charset="0"/>
            </a:rPr>
            <a:t>Dán “</a:t>
          </a:r>
          <a:r>
            <a:rPr lang="en-US" sz="2800" i="1" smtClean="0">
              <a:latin typeface="Times New Roman" panose="02020603050405020304" pitchFamily="18" charset="0"/>
              <a:cs typeface="Times New Roman" panose="02020603050405020304" pitchFamily="18" charset="0"/>
            </a:rPr>
            <a:t>mặt giận” </a:t>
          </a:r>
          <a:r>
            <a:rPr lang="en-US" sz="2800" smtClean="0">
              <a:latin typeface="Times New Roman" panose="02020603050405020304" pitchFamily="18" charset="0"/>
              <a:cs typeface="Times New Roman" panose="02020603050405020304" pitchFamily="18" charset="0"/>
            </a:rPr>
            <a:t>vào hoạt động không có lợi cho sức khỏe? </a:t>
          </a:r>
          <a:endParaRPr lang="vi-VN" sz="2800">
            <a:latin typeface="Times New Roman" panose="02020603050405020304" pitchFamily="18" charset="0"/>
            <a:cs typeface="Times New Roman" panose="02020603050405020304" pitchFamily="18" charset="0"/>
          </a:endParaRPr>
        </a:p>
      </dgm:t>
    </dgm:pt>
    <dgm:pt modelId="{FD4F3487-120A-432F-B64B-E022E1C301B2}" cxnId="{A9B9C299-6CCC-40F8-AE07-7F5484DE9CDD}" type="parTrans">
      <dgm:prSet/>
      <dgm:spPr/>
    </dgm:pt>
    <dgm:pt modelId="{C228CDF6-70BA-498A-AC70-D207DDDA5EE0}" cxnId="{A9B9C299-6CCC-40F8-AE07-7F5484DE9CDD}" type="sibTrans">
      <dgm:prSet/>
      <dgm:spPr/>
    </dgm:pt>
    <dgm:pt modelId="{A289DBCC-811D-46AB-8213-CAA093E1ADA7}">
      <dgm:prSet phldrT="[Text]" custT="1"/>
      <dgm:spPr/>
      <dgm:t>
        <a:bodyPr/>
        <a:lstStyle/>
        <a:p>
          <a:r>
            <a:rPr lang="en-US" sz="2800" smtClean="0">
              <a:latin typeface="Times New Roman" panose="02020603050405020304" pitchFamily="18" charset="0"/>
              <a:cs typeface="Times New Roman" panose="02020603050405020304" pitchFamily="18" charset="0"/>
            </a:rPr>
            <a:t>Vì sao ?</a:t>
          </a:r>
          <a:endParaRPr lang="vi-VN" sz="2800">
            <a:latin typeface="Times New Roman" panose="02020603050405020304" pitchFamily="18" charset="0"/>
            <a:cs typeface="Times New Roman" panose="02020603050405020304" pitchFamily="18" charset="0"/>
          </a:endParaRPr>
        </a:p>
      </dgm:t>
    </dgm:pt>
    <dgm:pt modelId="{87194CAB-10CB-41C8-BBC7-2A8185CF364C}" cxnId="{49565964-DE8E-4F85-9001-7B3E075A8191}" type="parTrans">
      <dgm:prSet/>
      <dgm:spPr/>
    </dgm:pt>
    <dgm:pt modelId="{BBC7BEE6-B7CB-45DF-B044-FFE875D63EE9}" cxnId="{49565964-DE8E-4F85-9001-7B3E075A8191}" type="sibTrans">
      <dgm:prSet/>
      <dgm:spPr/>
    </dgm:pt>
    <dgm:pt modelId="{7450ACA7-CB77-4C5C-889A-D01C10F75CF4}" type="pres">
      <dgm:prSet presAssocID="{6C63CAFF-4D11-4A8E-8C2F-A098D7A7599D}" presName="linearFlow" presStyleCnt="0">
        <dgm:presLayoutVars>
          <dgm:dir/>
          <dgm:animLvl val="lvl"/>
          <dgm:resizeHandles val="exact"/>
        </dgm:presLayoutVars>
      </dgm:prSet>
      <dgm:spPr/>
      <dgm:t>
        <a:bodyPr/>
        <a:lstStyle/>
        <a:p>
          <a:endParaRPr lang="vi-VN"/>
        </a:p>
      </dgm:t>
    </dgm:pt>
    <dgm:pt modelId="{02C24CC4-2D45-4785-AE1C-F9050ADBF639}" type="pres">
      <dgm:prSet presAssocID="{B81FFDE4-37E0-4398-A38C-A20AB7406FBB}" presName="composite" presStyleCnt="0"/>
      <dgm:spPr/>
    </dgm:pt>
    <dgm:pt modelId="{1FA54AD4-3594-4176-82CF-786C2CC26D62}" type="pres">
      <dgm:prSet presAssocID="{B81FFDE4-37E0-4398-A38C-A20AB7406FBB}" presName="parentText" presStyleLbl="alignNode1" presStyleIdx="0" presStyleCnt="2">
        <dgm:presLayoutVars>
          <dgm:chMax val="1"/>
          <dgm:bulletEnabled val="1"/>
        </dgm:presLayoutVars>
      </dgm:prSet>
      <dgm:spPr/>
      <dgm:t>
        <a:bodyPr/>
        <a:lstStyle/>
        <a:p>
          <a:endParaRPr lang="vi-VN"/>
        </a:p>
      </dgm:t>
    </dgm:pt>
    <dgm:pt modelId="{8C432A67-9393-4BD4-9DF8-DFC3E3E003E9}" type="pres">
      <dgm:prSet presAssocID="{B81FFDE4-37E0-4398-A38C-A20AB7406FBB}" presName="descendantText" presStyleLbl="alignAcc1" presStyleIdx="0" presStyleCnt="2">
        <dgm:presLayoutVars>
          <dgm:bulletEnabled val="1"/>
        </dgm:presLayoutVars>
      </dgm:prSet>
      <dgm:spPr/>
      <dgm:t>
        <a:bodyPr/>
        <a:lstStyle/>
        <a:p>
          <a:endParaRPr lang="vi-VN"/>
        </a:p>
      </dgm:t>
    </dgm:pt>
    <dgm:pt modelId="{A79E5F35-408D-4CF1-B741-041230A2218D}" type="pres">
      <dgm:prSet presAssocID="{36A29620-F57F-4589-BB35-742A53C19163}" presName="sp" presStyleCnt="0"/>
      <dgm:spPr/>
    </dgm:pt>
    <dgm:pt modelId="{F037A37D-2B00-4720-9D7A-EB6812105D0B}" type="pres">
      <dgm:prSet presAssocID="{B7C2736B-1AFC-4284-8FC6-712FC621D23E}" presName="composite" presStyleCnt="0"/>
      <dgm:spPr/>
    </dgm:pt>
    <dgm:pt modelId="{2FF2A10E-9748-43E3-9F4C-56523AA9C415}" type="pres">
      <dgm:prSet presAssocID="{B7C2736B-1AFC-4284-8FC6-712FC621D23E}" presName="parentText" presStyleLbl="alignNode1" presStyleIdx="1" presStyleCnt="2">
        <dgm:presLayoutVars>
          <dgm:chMax val="1"/>
          <dgm:bulletEnabled val="1"/>
        </dgm:presLayoutVars>
      </dgm:prSet>
      <dgm:spPr/>
      <dgm:t>
        <a:bodyPr/>
        <a:lstStyle/>
        <a:p>
          <a:endParaRPr lang="vi-VN"/>
        </a:p>
      </dgm:t>
    </dgm:pt>
    <dgm:pt modelId="{124BDEB3-6D42-4914-80BB-F6581D90A8CB}" type="pres">
      <dgm:prSet presAssocID="{B7C2736B-1AFC-4284-8FC6-712FC621D23E}" presName="descendantText" presStyleLbl="alignAcc1" presStyleIdx="1" presStyleCnt="2" custScaleY="190039">
        <dgm:presLayoutVars>
          <dgm:bulletEnabled val="1"/>
        </dgm:presLayoutVars>
      </dgm:prSet>
      <dgm:spPr/>
      <dgm:t>
        <a:bodyPr/>
        <a:lstStyle/>
        <a:p>
          <a:endParaRPr lang="vi-VN"/>
        </a:p>
      </dgm:t>
    </dgm:pt>
  </dgm:ptLst>
  <dgm:cxnLst>
    <dgm:cxn modelId="{E94BA9C5-6138-4F47-9D5D-2DF6EB6CF064}" srcId="{6C63CAFF-4D11-4A8E-8C2F-A098D7A7599D}" destId="{B7C2736B-1AFC-4284-8FC6-712FC621D23E}" srcOrd="1" destOrd="0" parTransId="{6CA8DA56-0A00-4CA8-9804-4A7374F83C32}" sibTransId="{B7F6EF2F-1811-4014-ACBF-D6A29114937A}"/>
    <dgm:cxn modelId="{02CCCF82-0D20-413E-B17F-9EA6EEE5C334}" type="presOf" srcId="{80BC9CD4-B6ED-4E9B-9C63-28988D51808F}" destId="{8C432A67-9393-4BD4-9DF8-DFC3E3E003E9}" srcOrd="0" destOrd="0" presId="urn:microsoft.com/office/officeart/2005/8/layout/chevron2"/>
    <dgm:cxn modelId="{F7BE2C68-D3F1-434D-A3DA-BB941AFBB594}" srcId="{6C63CAFF-4D11-4A8E-8C2F-A098D7A7599D}" destId="{B81FFDE4-37E0-4398-A38C-A20AB7406FBB}" srcOrd="0" destOrd="0" parTransId="{ADCA8967-9584-47A7-AA79-C7F8123CE735}" sibTransId="{36A29620-F57F-4589-BB35-742A53C19163}"/>
    <dgm:cxn modelId="{5074477D-249D-4820-9D4D-D1FABF5EA392}" type="presOf" srcId="{A289DBCC-811D-46AB-8213-CAA093E1ADA7}" destId="{124BDEB3-6D42-4914-80BB-F6581D90A8CB}" srcOrd="0" destOrd="2" presId="urn:microsoft.com/office/officeart/2005/8/layout/chevron2"/>
    <dgm:cxn modelId="{9F136FB8-5275-45D8-BF38-90C2826A01B5}" type="presOf" srcId="{6C63CAFF-4D11-4A8E-8C2F-A098D7A7599D}" destId="{7450ACA7-CB77-4C5C-889A-D01C10F75CF4}" srcOrd="0" destOrd="0" presId="urn:microsoft.com/office/officeart/2005/8/layout/chevron2"/>
    <dgm:cxn modelId="{F11108E3-E9C3-462F-B201-DCA320B80E29}" type="presOf" srcId="{D6997345-355F-4BCF-827E-4ADFC7B0F78C}" destId="{124BDEB3-6D42-4914-80BB-F6581D90A8CB}" srcOrd="0" destOrd="1" presId="urn:microsoft.com/office/officeart/2005/8/layout/chevron2"/>
    <dgm:cxn modelId="{B0F5F645-E7DB-4689-8833-B9874FA8AF12}" srcId="{B81FFDE4-37E0-4398-A38C-A20AB7406FBB}" destId="{80BC9CD4-B6ED-4E9B-9C63-28988D51808F}" srcOrd="0" destOrd="0" parTransId="{1EB01221-F285-4B21-96D4-E570EC3472BF}" sibTransId="{BB447631-007F-4598-BAD1-B601DF480596}"/>
    <dgm:cxn modelId="{E2CD9927-4543-4144-B87B-E106015E0187}" srcId="{B7C2736B-1AFC-4284-8FC6-712FC621D23E}" destId="{A0DD9849-9E71-4B7E-90B7-2EC3072B79C6}" srcOrd="0" destOrd="0" parTransId="{F87E260F-7F60-4EA5-88B2-EF43362D50D3}" sibTransId="{B7052F69-96D5-441A-9FAD-F3E74ADF0812}"/>
    <dgm:cxn modelId="{655F9D3C-DB1A-41F8-996C-74D2B2196668}" type="presOf" srcId="{B81FFDE4-37E0-4398-A38C-A20AB7406FBB}" destId="{1FA54AD4-3594-4176-82CF-786C2CC26D62}" srcOrd="0" destOrd="0" presId="urn:microsoft.com/office/officeart/2005/8/layout/chevron2"/>
    <dgm:cxn modelId="{49565964-DE8E-4F85-9001-7B3E075A8191}" srcId="{B7C2736B-1AFC-4284-8FC6-712FC621D23E}" destId="{A289DBCC-811D-46AB-8213-CAA093E1ADA7}" srcOrd="2" destOrd="0" parTransId="{87194CAB-10CB-41C8-BBC7-2A8185CF364C}" sibTransId="{BBC7BEE6-B7CB-45DF-B044-FFE875D63EE9}"/>
    <dgm:cxn modelId="{6E10CEFB-21C5-472C-9E55-04D4DDEC198A}" type="presOf" srcId="{A0DD9849-9E71-4B7E-90B7-2EC3072B79C6}" destId="{124BDEB3-6D42-4914-80BB-F6581D90A8CB}" srcOrd="0" destOrd="0" presId="urn:microsoft.com/office/officeart/2005/8/layout/chevron2"/>
    <dgm:cxn modelId="{4002F2A5-D31E-4F1E-A56D-DA7F3EE84BA7}" type="presOf" srcId="{B7C2736B-1AFC-4284-8FC6-712FC621D23E}" destId="{2FF2A10E-9748-43E3-9F4C-56523AA9C415}" srcOrd="0" destOrd="0" presId="urn:microsoft.com/office/officeart/2005/8/layout/chevron2"/>
    <dgm:cxn modelId="{A9B9C299-6CCC-40F8-AE07-7F5484DE9CDD}" srcId="{B7C2736B-1AFC-4284-8FC6-712FC621D23E}" destId="{D6997345-355F-4BCF-827E-4ADFC7B0F78C}" srcOrd="1" destOrd="0" parTransId="{FD4F3487-120A-432F-B64B-E022E1C301B2}" sibTransId="{C228CDF6-70BA-498A-AC70-D207DDDA5EE0}"/>
    <dgm:cxn modelId="{A69F89F5-FBD1-441A-8208-31DD1622693C}" type="presParOf" srcId="{7450ACA7-CB77-4C5C-889A-D01C10F75CF4}" destId="{02C24CC4-2D45-4785-AE1C-F9050ADBF639}" srcOrd="0" destOrd="0" presId="urn:microsoft.com/office/officeart/2005/8/layout/chevron2"/>
    <dgm:cxn modelId="{2EE17EE7-2347-4808-8E45-F295B9CA2188}" type="presParOf" srcId="{02C24CC4-2D45-4785-AE1C-F9050ADBF639}" destId="{1FA54AD4-3594-4176-82CF-786C2CC26D62}" srcOrd="0" destOrd="0" presId="urn:microsoft.com/office/officeart/2005/8/layout/chevron2"/>
    <dgm:cxn modelId="{AD253301-2278-419D-997B-FBD74749B10D}" type="presParOf" srcId="{02C24CC4-2D45-4785-AE1C-F9050ADBF639}" destId="{8C432A67-9393-4BD4-9DF8-DFC3E3E003E9}" srcOrd="1" destOrd="0" presId="urn:microsoft.com/office/officeart/2005/8/layout/chevron2"/>
    <dgm:cxn modelId="{603EEB56-F53A-42FB-B8AC-1D260C50F525}" type="presParOf" srcId="{7450ACA7-CB77-4C5C-889A-D01C10F75CF4}" destId="{A79E5F35-408D-4CF1-B741-041230A2218D}" srcOrd="1" destOrd="0" presId="urn:microsoft.com/office/officeart/2005/8/layout/chevron2"/>
    <dgm:cxn modelId="{F1379F23-E111-40DE-9B1A-893F1493BBD9}" type="presParOf" srcId="{7450ACA7-CB77-4C5C-889A-D01C10F75CF4}" destId="{F037A37D-2B00-4720-9D7A-EB6812105D0B}" srcOrd="2" destOrd="0" presId="urn:microsoft.com/office/officeart/2005/8/layout/chevron2"/>
    <dgm:cxn modelId="{4758B70A-75B3-4E61-BF6B-3C876E5CA577}" type="presParOf" srcId="{F037A37D-2B00-4720-9D7A-EB6812105D0B}" destId="{2FF2A10E-9748-43E3-9F4C-56523AA9C415}" srcOrd="0" destOrd="0" presId="urn:microsoft.com/office/officeart/2005/8/layout/chevron2"/>
    <dgm:cxn modelId="{A51C8796-EF03-44AC-95D4-0066B4A63FB4}" type="presParOf" srcId="{F037A37D-2B00-4720-9D7A-EB6812105D0B}" destId="{124BDEB3-6D42-4914-80BB-F6581D90A8CB}"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9119754" cy="2876550"/>
        <a:chOff x="0" y="0"/>
        <a:chExt cx="9119754" cy="2876550"/>
      </a:xfrm>
    </dsp:grpSpPr>
    <dsp:sp modelId="{1FA54AD4-3594-4176-82CF-786C2CC26D62}">
      <dsp:nvSpPr>
        <dsp:cNvPr id="3" name="Chevron 2"/>
        <dsp:cNvSpPr/>
      </dsp:nvSpPr>
      <dsp:spPr bwMode="white">
        <a:xfrm rot="5400000">
          <a:off x="-237892" y="237892"/>
          <a:ext cx="1585945" cy="1110161"/>
        </a:xfrm>
        <a:prstGeom prst="chevron">
          <a:avLst/>
        </a:prstGeom>
      </dsp:spPr>
      <dsp:style>
        <a:lnRef idx="2">
          <a:schemeClr val="accent2">
            <a:hueOff val="0"/>
            <a:satOff val="0"/>
            <a:lumOff val="0"/>
            <a:alpha val="100000"/>
          </a:schemeClr>
        </a:lnRef>
        <a:fillRef idx="1">
          <a:schemeClr val="accent2">
            <a:hueOff val="0"/>
            <a:satOff val="0"/>
            <a:lumOff val="0"/>
            <a:alpha val="100000"/>
          </a:schemeClr>
        </a:fillRef>
        <a:effectRef idx="0">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smtClean="0"/>
            <a:t>Nhiệm vụ 1</a:t>
          </a:r>
          <a:endParaRPr lang="vi-VN"/>
        </a:p>
      </dsp:txBody>
      <dsp:txXfrm rot="5400000">
        <a:off x="-237892" y="237892"/>
        <a:ext cx="1585945" cy="1110161"/>
      </dsp:txXfrm>
    </dsp:sp>
    <dsp:sp modelId="{8C432A67-9393-4BD4-9DF8-DFC3E3E003E9}">
      <dsp:nvSpPr>
        <dsp:cNvPr id="4" name="Round Same Side Corner Rectangle 3"/>
        <dsp:cNvSpPr/>
      </dsp:nvSpPr>
      <dsp:spPr bwMode="white">
        <a:xfrm rot="5400000">
          <a:off x="4599526" y="-3489364"/>
          <a:ext cx="1030864" cy="8009593"/>
        </a:xfrm>
        <a:prstGeom prst="round2SameRect">
          <a:avLst/>
        </a:prstGeom>
      </dsp:spPr>
      <dsp:style>
        <a:lnRef idx="2">
          <a:schemeClr val="accent2">
            <a:hueOff val="0"/>
            <a:satOff val="0"/>
            <a:lumOff val="0"/>
            <a:alpha val="100000"/>
          </a:schemeClr>
        </a:lnRef>
        <a:fillRef idx="1">
          <a:schemeClr val="lt1">
            <a:alpha val="90000"/>
          </a:schemeClr>
        </a:fillRef>
        <a:effectRef idx="0">
          <a:scrgbClr r="0" g="0" b="0"/>
        </a:effectRef>
        <a:fontRef idx="minor"/>
      </dsp:style>
      <dsp:txBody>
        <a:bodyPr rot="-5400000" lIns="227584" tIns="20320" rIns="20320" bIns="2032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85750" lvl="1" indent="-285750">
            <a:lnSpc>
              <a:spcPct val="100000"/>
            </a:lnSpc>
            <a:spcBef>
              <a:spcPct val="0"/>
            </a:spcBef>
            <a:spcAft>
              <a:spcPct val="15000"/>
            </a:spcAft>
            <a:buChar char="•"/>
          </a:pPr>
          <a:r>
            <a:rPr lang="en-US" sz="3200" smtClean="0">
              <a:solidFill>
                <a:schemeClr val="dk1"/>
              </a:solidFill>
              <a:latin typeface="Times New Roman" panose="02020603050405020304" pitchFamily="18" charset="0"/>
              <a:cs typeface="Times New Roman" panose="02020603050405020304" pitchFamily="18" charset="0"/>
            </a:rPr>
            <a:t>Các bạn nhỏ trong hình đang làm gì?  </a:t>
          </a:r>
          <a:endParaRPr lang="vi-VN" sz="3200">
            <a:solidFill>
              <a:schemeClr val="dk1"/>
            </a:solidFill>
            <a:latin typeface="Times New Roman" panose="02020603050405020304" pitchFamily="18" charset="0"/>
            <a:cs typeface="Times New Roman" panose="02020603050405020304" pitchFamily="18" charset="0"/>
          </a:endParaRPr>
        </a:p>
      </dsp:txBody>
      <dsp:txXfrm rot="5400000">
        <a:off x="4599526" y="-3489364"/>
        <a:ext cx="1030864" cy="8009593"/>
      </dsp:txXfrm>
    </dsp:sp>
    <dsp:sp modelId="{2FF2A10E-9748-43E3-9F4C-56523AA9C415}">
      <dsp:nvSpPr>
        <dsp:cNvPr id="5" name="Chevron 4"/>
        <dsp:cNvSpPr/>
      </dsp:nvSpPr>
      <dsp:spPr bwMode="white">
        <a:xfrm rot="5400000">
          <a:off x="-237892" y="1528497"/>
          <a:ext cx="1585945" cy="1110161"/>
        </a:xfrm>
        <a:prstGeom prst="chevron">
          <a:avLst/>
        </a:prstGeom>
      </dsp:spPr>
      <dsp:style>
        <a:lnRef idx="2">
          <a:schemeClr val="accent2">
            <a:hueOff val="4680000"/>
            <a:satOff val="-5881"/>
            <a:lumOff val="1176"/>
            <a:alpha val="100000"/>
          </a:schemeClr>
        </a:lnRef>
        <a:fillRef idx="1">
          <a:schemeClr val="accent2">
            <a:hueOff val="4680000"/>
            <a:satOff val="-5881"/>
            <a:lumOff val="1176"/>
            <a:alpha val="100000"/>
          </a:schemeClr>
        </a:fillRef>
        <a:effectRef idx="0">
          <a:scrgbClr r="0" g="0" b="0"/>
        </a:effectRef>
        <a:fontRef idx="minor">
          <a:schemeClr val="lt1"/>
        </a:fontRef>
      </dsp:style>
      <dsp:txBody>
        <a:bodyPr rot="-5400000" lIns="11430" tIns="11430" rIns="11430" bIns="11430" anchor="ctr"/>
        <a:lstStyle>
          <a:lvl1pPr algn="ctr">
            <a:defRPr sz="1800"/>
          </a:lvl1pPr>
          <a:lvl2pPr marL="114300" indent="-114300" algn="ctr">
            <a:defRPr sz="1400"/>
          </a:lvl2pPr>
          <a:lvl3pPr marL="228600" indent="-114300" algn="ctr">
            <a:defRPr sz="1400"/>
          </a:lvl3pPr>
          <a:lvl4pPr marL="342900" indent="-114300" algn="ctr">
            <a:defRPr sz="1400"/>
          </a:lvl4pPr>
          <a:lvl5pPr marL="457200" indent="-114300" algn="ctr">
            <a:defRPr sz="1400"/>
          </a:lvl5pPr>
          <a:lvl6pPr marL="571500" indent="-114300" algn="ctr">
            <a:defRPr sz="1400"/>
          </a:lvl6pPr>
          <a:lvl7pPr marL="685800" indent="-114300" algn="ctr">
            <a:defRPr sz="1400"/>
          </a:lvl7pPr>
          <a:lvl8pPr marL="800100" indent="-114300" algn="ctr">
            <a:defRPr sz="1400"/>
          </a:lvl8pPr>
          <a:lvl9pPr marL="914400" indent="-114300" algn="ctr">
            <a:defRPr sz="1400"/>
          </a:lvl9pPr>
        </a:lstStyle>
        <a:p>
          <a:pPr lvl="0">
            <a:lnSpc>
              <a:spcPct val="100000"/>
            </a:lnSpc>
            <a:spcBef>
              <a:spcPct val="0"/>
            </a:spcBef>
            <a:spcAft>
              <a:spcPct val="35000"/>
            </a:spcAft>
          </a:pPr>
          <a:r>
            <a:rPr lang="en-US" smtClean="0"/>
            <a:t>Nhiệm vụ 2</a:t>
          </a:r>
          <a:endParaRPr lang="vi-VN"/>
        </a:p>
      </dsp:txBody>
      <dsp:txXfrm rot="5400000">
        <a:off x="-237892" y="1528497"/>
        <a:ext cx="1585945" cy="1110161"/>
      </dsp:txXfrm>
    </dsp:sp>
    <dsp:sp modelId="{124BDEB3-6D42-4914-80BB-F6581D90A8CB}">
      <dsp:nvSpPr>
        <dsp:cNvPr id="6" name="Round Same Side Corner Rectangle 5"/>
        <dsp:cNvSpPr/>
      </dsp:nvSpPr>
      <dsp:spPr bwMode="white">
        <a:xfrm rot="5400000">
          <a:off x="4599526" y="-2198759"/>
          <a:ext cx="1030864" cy="8009593"/>
        </a:xfrm>
        <a:prstGeom prst="round2SameRect">
          <a:avLst/>
        </a:prstGeom>
      </dsp:spPr>
      <dsp:style>
        <a:lnRef idx="2">
          <a:schemeClr val="accent2">
            <a:hueOff val="4680000"/>
            <a:satOff val="-5881"/>
            <a:lumOff val="1176"/>
            <a:alpha val="100000"/>
          </a:schemeClr>
        </a:lnRef>
        <a:fillRef idx="1">
          <a:schemeClr val="lt1">
            <a:alpha val="90000"/>
          </a:schemeClr>
        </a:fillRef>
        <a:effectRef idx="0">
          <a:scrgbClr r="0" g="0" b="0"/>
        </a:effectRef>
        <a:fontRef idx="minor"/>
      </dsp:style>
      <dsp:txBody>
        <a:bodyPr rot="-5400000" lIns="199136" tIns="17780" rIns="17780" bIns="1778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85750" lvl="1" indent="-285750">
            <a:lnSpc>
              <a:spcPct val="100000"/>
            </a:lnSpc>
            <a:spcBef>
              <a:spcPct val="0"/>
            </a:spcBef>
            <a:spcAft>
              <a:spcPct val="15000"/>
            </a:spcAft>
            <a:buChar char="•"/>
          </a:pPr>
          <a:r>
            <a:rPr lang="en-US" sz="2800" smtClean="0">
              <a:solidFill>
                <a:schemeClr val="dk1"/>
              </a:solidFill>
              <a:latin typeface="Times New Roman" panose="02020603050405020304" pitchFamily="18" charset="0"/>
              <a:cs typeface="Times New Roman" panose="02020603050405020304" pitchFamily="18" charset="0"/>
            </a:rPr>
            <a:t>Dán “</a:t>
          </a:r>
          <a:r>
            <a:rPr lang="en-US" sz="2800" i="1" smtClean="0">
              <a:solidFill>
                <a:schemeClr val="dk1"/>
              </a:solidFill>
              <a:latin typeface="Times New Roman" panose="02020603050405020304" pitchFamily="18" charset="0"/>
              <a:cs typeface="Times New Roman" panose="02020603050405020304" pitchFamily="18" charset="0"/>
            </a:rPr>
            <a:t>mặt cười</a:t>
          </a:r>
          <a:r>
            <a:rPr lang="en-US" sz="2800" smtClean="0">
              <a:solidFill>
                <a:schemeClr val="dk1"/>
              </a:solidFill>
              <a:latin typeface="Times New Roman" panose="02020603050405020304" pitchFamily="18" charset="0"/>
              <a:cs typeface="Times New Roman" panose="02020603050405020304" pitchFamily="18" charset="0"/>
            </a:rPr>
            <a:t>” vào hoạt động có lợi cho sức khỏe.</a:t>
          </a:r>
          <a:endParaRPr lang="vi-VN" sz="2800">
            <a:solidFill>
              <a:schemeClr val="dk1"/>
            </a:solidFill>
            <a:latin typeface="Times New Roman" panose="02020603050405020304" pitchFamily="18" charset="0"/>
            <a:cs typeface="Times New Roman" panose="02020603050405020304" pitchFamily="18" charset="0"/>
          </a:endParaRPr>
        </a:p>
        <a:p>
          <a:pPr marL="285750" lvl="1" indent="-285750">
            <a:lnSpc>
              <a:spcPct val="100000"/>
            </a:lnSpc>
            <a:spcBef>
              <a:spcPct val="0"/>
            </a:spcBef>
            <a:spcAft>
              <a:spcPct val="15000"/>
            </a:spcAft>
            <a:buChar char="•"/>
          </a:pPr>
          <a:r>
            <a:rPr lang="en-US" sz="2800" smtClean="0">
              <a:solidFill>
                <a:schemeClr val="dk1"/>
              </a:solidFill>
              <a:latin typeface="Times New Roman" panose="02020603050405020304" pitchFamily="18" charset="0"/>
              <a:cs typeface="Times New Roman" panose="02020603050405020304" pitchFamily="18" charset="0"/>
            </a:rPr>
            <a:t>Dán “</a:t>
          </a:r>
          <a:r>
            <a:rPr lang="en-US" sz="2800" i="1" smtClean="0">
              <a:solidFill>
                <a:schemeClr val="dk1"/>
              </a:solidFill>
              <a:latin typeface="Times New Roman" panose="02020603050405020304" pitchFamily="18" charset="0"/>
              <a:cs typeface="Times New Roman" panose="02020603050405020304" pitchFamily="18" charset="0"/>
            </a:rPr>
            <a:t>mặt giận” </a:t>
          </a:r>
          <a:r>
            <a:rPr lang="en-US" sz="2800" smtClean="0">
              <a:solidFill>
                <a:schemeClr val="dk1"/>
              </a:solidFill>
              <a:latin typeface="Times New Roman" panose="02020603050405020304" pitchFamily="18" charset="0"/>
              <a:cs typeface="Times New Roman" panose="02020603050405020304" pitchFamily="18" charset="0"/>
            </a:rPr>
            <a:t>vào hoạt động không có lợi cho sức khỏe? </a:t>
          </a:r>
          <a:endParaRPr lang="vi-VN" sz="2800">
            <a:solidFill>
              <a:schemeClr val="dk1"/>
            </a:solidFill>
            <a:latin typeface="Times New Roman" panose="02020603050405020304" pitchFamily="18" charset="0"/>
            <a:cs typeface="Times New Roman" panose="02020603050405020304" pitchFamily="18" charset="0"/>
          </a:endParaRPr>
        </a:p>
        <a:p>
          <a:pPr marL="285750" lvl="1" indent="-285750">
            <a:lnSpc>
              <a:spcPct val="100000"/>
            </a:lnSpc>
            <a:spcBef>
              <a:spcPct val="0"/>
            </a:spcBef>
            <a:spcAft>
              <a:spcPct val="15000"/>
            </a:spcAft>
            <a:buChar char="•"/>
          </a:pPr>
          <a:r>
            <a:rPr lang="en-US" sz="2800" smtClean="0">
              <a:solidFill>
                <a:schemeClr val="dk1"/>
              </a:solidFill>
              <a:latin typeface="Times New Roman" panose="02020603050405020304" pitchFamily="18" charset="0"/>
              <a:cs typeface="Times New Roman" panose="02020603050405020304" pitchFamily="18" charset="0"/>
            </a:rPr>
            <a:t>Vì sao ?</a:t>
          </a:r>
          <a:endParaRPr lang="vi-VN" sz="2800">
            <a:solidFill>
              <a:schemeClr val="dk1"/>
            </a:solidFill>
            <a:latin typeface="Times New Roman" panose="02020603050405020304" pitchFamily="18" charset="0"/>
            <a:cs typeface="Times New Roman" panose="02020603050405020304" pitchFamily="18" charset="0"/>
          </a:endParaRPr>
        </a:p>
      </dsp:txBody>
      <dsp:txXfrm rot="5400000">
        <a:off x="4599526" y="-2198759"/>
        <a:ext cx="1030864" cy="800959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3460" algn="l" defTabSz="913130" rtl="0" eaLnBrk="1" latinLnBrk="0" hangingPunct="1">
      <a:defRPr sz="1200" kern="1200">
        <a:solidFill>
          <a:schemeClr val="tx1"/>
        </a:solidFill>
        <a:latin typeface="+mn-lt"/>
        <a:ea typeface="+mn-ea"/>
        <a:cs typeface="+mn-cs"/>
      </a:defRPr>
    </a:lvl6pPr>
    <a:lvl7pPr marL="2740025" algn="l" defTabSz="913130" rtl="0" eaLnBrk="1" latinLnBrk="0" hangingPunct="1">
      <a:defRPr sz="1200" kern="1200">
        <a:solidFill>
          <a:schemeClr val="tx1"/>
        </a:solidFill>
        <a:latin typeface="+mn-lt"/>
        <a:ea typeface="+mn-ea"/>
        <a:cs typeface="+mn-cs"/>
      </a:defRPr>
    </a:lvl7pPr>
    <a:lvl8pPr marL="3196590" algn="l" defTabSz="913130" rtl="0" eaLnBrk="1" latinLnBrk="0" hangingPunct="1">
      <a:defRPr sz="1200" kern="1200">
        <a:solidFill>
          <a:schemeClr val="tx1"/>
        </a:solidFill>
        <a:latin typeface="+mn-lt"/>
        <a:ea typeface="+mn-ea"/>
        <a:cs typeface="+mn-cs"/>
      </a:defRPr>
    </a:lvl8pPr>
    <a:lvl9pPr marL="3653155"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rtl="0" fontAlgn="auto">
              <a:spcBef>
                <a:spcPts val="0"/>
              </a:spcBef>
              <a:spcAft>
                <a:spcPts val="0"/>
              </a:spcAft>
              <a:defRPr/>
            </a:pPr>
            <a:fld id="{3849D3E0-124D-4DFF-AE99-4EA4CC201DB4}" type="slidenum">
              <a:rPr lang="zh-CN" altLang="en-US" smtClean="0">
                <a:solidFill>
                  <a:prstClr val="black"/>
                </a:solidFill>
                <a:latin typeface="等线"/>
                <a:ea typeface="等线" panose="02010600030101010101" pitchFamily="2" charset="-122"/>
                <a:cs typeface="+mn-cs"/>
              </a:rPr>
            </a:fld>
            <a:endParaRPr lang="zh-CN" altLang="en-US">
              <a:solidFill>
                <a:prstClr val="black"/>
              </a:solidFill>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9144000" cy="5143500"/>
          </a:xfrm>
          <a:prstGeom prst="rect">
            <a:avLst/>
          </a:prstGeom>
        </p:spPr>
      </p:pic>
      <p:sp>
        <p:nvSpPr>
          <p:cNvPr id="58" name="矩形 57"/>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smtClean="0"/>
              <a:t>Edit Master text styles</a:t>
            </a:r>
            <a:endParaRPr lang="en-US" smtClean="0"/>
          </a:p>
        </p:txBody>
      </p:sp>
      <p:sp>
        <p:nvSpPr>
          <p:cNvPr id="4" name="Content Placeholder 3"/>
          <p:cNvSpPr>
            <a:spLocks noGrp="1"/>
          </p:cNvSpPr>
          <p:nvPr>
            <p:ph sz="half" idx="2"/>
          </p:nvPr>
        </p:nvSpPr>
        <p:spPr>
          <a:xfrm>
            <a:off x="629842" y="1878807"/>
            <a:ext cx="3868340" cy="2763441"/>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4629156" y="1878807"/>
            <a:ext cx="3887391" cy="2763441"/>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8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82"/>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3865" indent="0">
              <a:buNone/>
              <a:defRPr sz="800"/>
            </a:lvl6pPr>
            <a:lvl7pPr marL="2056765" indent="0">
              <a:buNone/>
              <a:defRPr sz="800"/>
            </a:lvl7pPr>
            <a:lvl8pPr marL="2399665" indent="0">
              <a:buNone/>
              <a:defRPr sz="800"/>
            </a:lvl8pPr>
            <a:lvl9pPr marL="2742565" indent="0">
              <a:buNone/>
              <a:defRPr sz="8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6" y="273857"/>
            <a:ext cx="5800725" cy="4358879"/>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lIns="49762" tIns="24881" rIns="49762" bIns="24881"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2" y="2701621"/>
            <a:ext cx="6858130" cy="1241863"/>
          </a:xfrm>
          <a:prstGeom prst="rect">
            <a:avLst/>
          </a:prstGeom>
        </p:spPr>
        <p:txBody>
          <a:bodyPr lIns="49762" tIns="24881" rIns="49762" bIns="24881"/>
          <a:lstStyle>
            <a:lvl1pPr marL="0" indent="0" algn="ctr">
              <a:buNone/>
              <a:defRPr sz="1800"/>
            </a:lvl1pPr>
            <a:lvl2pPr marL="342265" indent="0" algn="ctr">
              <a:buNone/>
              <a:defRPr sz="1500"/>
            </a:lvl2pPr>
            <a:lvl3pPr marL="685165" indent="0" algn="ctr">
              <a:buNone/>
              <a:defRPr sz="1300"/>
            </a:lvl3pPr>
            <a:lvl4pPr marL="1027430" indent="0" algn="ctr">
              <a:buNone/>
              <a:defRPr sz="1200"/>
            </a:lvl4pPr>
            <a:lvl5pPr marL="1369695" indent="0" algn="ctr">
              <a:buNone/>
              <a:defRPr sz="1200"/>
            </a:lvl5pPr>
            <a:lvl6pPr marL="1711960" indent="0" algn="ctr">
              <a:buNone/>
              <a:defRPr sz="1200"/>
            </a:lvl6pPr>
            <a:lvl7pPr marL="2054225" indent="0" algn="ctr">
              <a:buNone/>
              <a:defRPr sz="1200"/>
            </a:lvl7pPr>
            <a:lvl8pPr marL="2397125" indent="0" algn="ctr">
              <a:buNone/>
              <a:defRPr sz="1200"/>
            </a:lvl8pPr>
            <a:lvl9pPr marL="2739390" indent="0" algn="ctr">
              <a:buNone/>
              <a:defRPr sz="1200"/>
            </a:lvl9pPr>
          </a:lstStyle>
          <a:p>
            <a:r>
              <a:rPr lang="zh-CN" altLang="en-US"/>
              <a:t>单击此处编辑母版副标题样式</a:t>
            </a:r>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endParaRPr lang="zh-CN" altLang="en-US"/>
          </a:p>
        </p:txBody>
      </p:sp>
      <p:sp>
        <p:nvSpPr>
          <p:cNvPr id="3" name="内容占位符 2"/>
          <p:cNvSpPr>
            <a:spLocks noGrp="1"/>
          </p:cNvSpPr>
          <p:nvPr>
            <p:ph idx="1"/>
          </p:nvPr>
        </p:nvSpPr>
        <p:spPr>
          <a:xfrm>
            <a:off x="249170" y="868597"/>
            <a:ext cx="4485050" cy="2456885"/>
          </a:xfrm>
          <a:prstGeom prst="rect">
            <a:avLst/>
          </a:prstGeo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3" y="1282346"/>
            <a:ext cx="7886849" cy="2139624"/>
          </a:xfrm>
          <a:prstGeom prst="rect">
            <a:avLst/>
          </a:prstGeom>
        </p:spPr>
        <p:txBody>
          <a:bodyPr lIns="49762" tIns="24881" rIns="49762" bIns="24881"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03" y="3442213"/>
            <a:ext cx="7886849" cy="1125178"/>
          </a:xfrm>
          <a:prstGeom prst="rect">
            <a:avLst/>
          </a:prstGeom>
        </p:spPr>
        <p:txBody>
          <a:bodyPr lIns="49762" tIns="24881" rIns="49762" bIns="24881"/>
          <a:lstStyle>
            <a:lvl1pPr marL="0" indent="0">
              <a:buNone/>
              <a:defRPr sz="1800">
                <a:solidFill>
                  <a:schemeClr val="tx1">
                    <a:tint val="75000"/>
                  </a:schemeClr>
                </a:solidFill>
              </a:defRPr>
            </a:lvl1pPr>
            <a:lvl2pPr marL="342265" indent="0">
              <a:buNone/>
              <a:defRPr sz="1500">
                <a:solidFill>
                  <a:schemeClr val="tx1">
                    <a:tint val="75000"/>
                  </a:schemeClr>
                </a:solidFill>
              </a:defRPr>
            </a:lvl2pPr>
            <a:lvl3pPr marL="685165" indent="0">
              <a:buNone/>
              <a:defRPr sz="1300">
                <a:solidFill>
                  <a:schemeClr val="tx1">
                    <a:tint val="75000"/>
                  </a:schemeClr>
                </a:solidFill>
              </a:defRPr>
            </a:lvl3pPr>
            <a:lvl4pPr marL="1027430" indent="0">
              <a:buNone/>
              <a:defRPr sz="1200">
                <a:solidFill>
                  <a:schemeClr val="tx1">
                    <a:tint val="75000"/>
                  </a:schemeClr>
                </a:solidFill>
              </a:defRPr>
            </a:lvl4pPr>
            <a:lvl5pPr marL="1369695" indent="0">
              <a:buNone/>
              <a:defRPr sz="1200">
                <a:solidFill>
                  <a:schemeClr val="tx1">
                    <a:tint val="75000"/>
                  </a:schemeClr>
                </a:solidFill>
              </a:defRPr>
            </a:lvl5pPr>
            <a:lvl6pPr marL="1711960" indent="0">
              <a:buNone/>
              <a:defRPr sz="1200">
                <a:solidFill>
                  <a:schemeClr val="tx1">
                    <a:tint val="75000"/>
                  </a:schemeClr>
                </a:solidFill>
              </a:defRPr>
            </a:lvl6pPr>
            <a:lvl7pPr marL="2054225" indent="0">
              <a:buNone/>
              <a:defRPr sz="1200">
                <a:solidFill>
                  <a:schemeClr val="tx1">
                    <a:tint val="75000"/>
                  </a:schemeClr>
                </a:solidFill>
              </a:defRPr>
            </a:lvl7pPr>
            <a:lvl8pPr marL="2397125" indent="0">
              <a:buNone/>
              <a:defRPr sz="1200">
                <a:solidFill>
                  <a:schemeClr val="tx1">
                    <a:tint val="75000"/>
                  </a:schemeClr>
                </a:solidFill>
              </a:defRPr>
            </a:lvl8pPr>
            <a:lvl9pPr marL="2739390" indent="0">
              <a:buNone/>
              <a:defRPr sz="12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endParaRPr lang="zh-CN" altLang="en-US"/>
          </a:p>
        </p:txBody>
      </p:sp>
      <p:sp>
        <p:nvSpPr>
          <p:cNvPr id="3" name="内容占位符 2"/>
          <p:cNvSpPr>
            <a:spLocks noGrp="1"/>
          </p:cNvSpPr>
          <p:nvPr>
            <p:ph sz="half" idx="1"/>
          </p:nvPr>
        </p:nvSpPr>
        <p:spPr>
          <a:xfrm>
            <a:off x="628662" y="1369265"/>
            <a:ext cx="3886273" cy="3263613"/>
          </a:xfrm>
          <a:prstGeom prst="rect">
            <a:avLst/>
          </a:prstGeo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42" y="1369265"/>
            <a:ext cx="3886273" cy="3263613"/>
          </a:xfrm>
          <a:prstGeom prst="rect">
            <a:avLst/>
          </a:prstGeo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7" y="273853"/>
            <a:ext cx="7886849" cy="994206"/>
          </a:xfrm>
          <a:prstGeom prst="rect">
            <a:avLst/>
          </a:prstGeom>
        </p:spPr>
        <p:txBody>
          <a:bodyPr lIns="49762" tIns="24881" rIns="49762" bIns="24881"/>
          <a:lstStyle/>
          <a:p>
            <a:r>
              <a:rPr lang="zh-CN" altLang="en-US"/>
              <a:t>单击此处编辑母版标题样式</a:t>
            </a:r>
            <a:endParaRPr lang="zh-CN" altLang="en-US"/>
          </a:p>
        </p:txBody>
      </p:sp>
      <p:sp>
        <p:nvSpPr>
          <p:cNvPr id="3" name="文本占位符 2"/>
          <p:cNvSpPr>
            <a:spLocks noGrp="1"/>
          </p:cNvSpPr>
          <p:nvPr>
            <p:ph type="body" idx="1"/>
          </p:nvPr>
        </p:nvSpPr>
        <p:spPr>
          <a:xfrm>
            <a:off x="890102" y="1333877"/>
            <a:ext cx="3655249" cy="617955"/>
          </a:xfrm>
          <a:prstGeom prst="rect">
            <a:avLst/>
          </a:prstGeom>
        </p:spPr>
        <p:txBody>
          <a:bodyPr lIns="49762" tIns="24881" rIns="49762" bIns="24881" anchor="ctr" anchorCtr="0"/>
          <a:lstStyle>
            <a:lvl1pPr marL="0" indent="0">
              <a:buNone/>
              <a:defRPr sz="2100"/>
            </a:lvl1pPr>
            <a:lvl2pPr marL="342265" indent="0">
              <a:buNone/>
              <a:defRPr sz="1800"/>
            </a:lvl2pPr>
            <a:lvl3pPr marL="685165" indent="0">
              <a:buNone/>
              <a:defRPr sz="1500"/>
            </a:lvl3pPr>
            <a:lvl4pPr marL="1027430" indent="0">
              <a:buNone/>
              <a:defRPr sz="1300"/>
            </a:lvl4pPr>
            <a:lvl5pPr marL="1369695" indent="0">
              <a:buNone/>
              <a:defRPr sz="1300"/>
            </a:lvl5pPr>
            <a:lvl6pPr marL="1711960" indent="0">
              <a:buNone/>
              <a:defRPr sz="1300"/>
            </a:lvl6pPr>
            <a:lvl7pPr marL="2054225" indent="0">
              <a:buNone/>
              <a:defRPr sz="1300"/>
            </a:lvl7pPr>
            <a:lvl8pPr marL="2397125" indent="0">
              <a:buNone/>
              <a:defRPr sz="1300"/>
            </a:lvl8pPr>
            <a:lvl9pPr marL="2739390" indent="0">
              <a:buNone/>
              <a:defRPr sz="13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02" y="1999104"/>
            <a:ext cx="3655249" cy="2643301"/>
          </a:xfrm>
          <a:prstGeom prst="rect">
            <a:avLst/>
          </a:prstGeo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796" y="1333877"/>
            <a:ext cx="3673251" cy="617955"/>
          </a:xfrm>
          <a:prstGeom prst="rect">
            <a:avLst/>
          </a:prstGeom>
        </p:spPr>
        <p:txBody>
          <a:bodyPr lIns="49762" tIns="24881" rIns="49762" bIns="24881" anchor="ctr" anchorCtr="0"/>
          <a:lstStyle>
            <a:lvl1pPr marL="0" indent="0">
              <a:buNone/>
              <a:defRPr sz="2100"/>
            </a:lvl1pPr>
            <a:lvl2pPr marL="342265" indent="0">
              <a:buNone/>
              <a:defRPr sz="1800"/>
            </a:lvl2pPr>
            <a:lvl3pPr marL="685165" indent="0">
              <a:buNone/>
              <a:defRPr sz="1500"/>
            </a:lvl3pPr>
            <a:lvl4pPr marL="1027430" indent="0">
              <a:buNone/>
              <a:defRPr sz="1300"/>
            </a:lvl4pPr>
            <a:lvl5pPr marL="1369695" indent="0">
              <a:buNone/>
              <a:defRPr sz="1300"/>
            </a:lvl5pPr>
            <a:lvl6pPr marL="1711960" indent="0">
              <a:buNone/>
              <a:defRPr sz="1300"/>
            </a:lvl6pPr>
            <a:lvl7pPr marL="2054225" indent="0">
              <a:buNone/>
              <a:defRPr sz="1300"/>
            </a:lvl7pPr>
            <a:lvl8pPr marL="2397125" indent="0">
              <a:buNone/>
              <a:defRPr sz="1300"/>
            </a:lvl8pPr>
            <a:lvl9pPr marL="2739390" indent="0">
              <a:buNone/>
              <a:defRPr sz="13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796" y="1999104"/>
            <a:ext cx="3673251" cy="2643301"/>
          </a:xfrm>
          <a:prstGeom prst="rect">
            <a:avLst/>
          </a:prstGeo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2949233" cy="1200190"/>
          </a:xfrm>
          <a:prstGeom prst="rect">
            <a:avLst/>
          </a:prstGeom>
        </p:spPr>
        <p:txBody>
          <a:bodyPr lIns="49762" tIns="24881" rIns="49762" bIns="24881"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465" y="740598"/>
            <a:ext cx="4629238" cy="3655341"/>
          </a:xfrm>
          <a:prstGeom prst="rect">
            <a:avLst/>
          </a:prstGeom>
        </p:spPr>
        <p:txBody>
          <a:bodyPr lIns="49762" tIns="24881" rIns="49762" bIns="2488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57" y="1543106"/>
            <a:ext cx="2949233" cy="2858787"/>
          </a:xfrm>
          <a:prstGeom prst="rect">
            <a:avLst/>
          </a:prstGeom>
        </p:spPr>
        <p:txBody>
          <a:bodyPr lIns="49762" tIns="24881" rIns="49762" bIns="24881"/>
          <a:lstStyle>
            <a:lvl1pPr marL="0" indent="0">
              <a:buNone/>
              <a:defRPr sz="1200"/>
            </a:lvl1pPr>
            <a:lvl2pPr marL="342265" indent="0">
              <a:buNone/>
              <a:defRPr sz="1000"/>
            </a:lvl2pPr>
            <a:lvl3pPr marL="685165" indent="0">
              <a:buNone/>
              <a:defRPr sz="900"/>
            </a:lvl3pPr>
            <a:lvl4pPr marL="1027430" indent="0">
              <a:buNone/>
              <a:defRPr sz="700"/>
            </a:lvl4pPr>
            <a:lvl5pPr marL="1369695" indent="0">
              <a:buNone/>
              <a:defRPr sz="700"/>
            </a:lvl5pPr>
            <a:lvl6pPr marL="1711960" indent="0">
              <a:buNone/>
              <a:defRPr sz="700"/>
            </a:lvl6pPr>
            <a:lvl7pPr marL="2054225" indent="0">
              <a:buNone/>
              <a:defRPr sz="700"/>
            </a:lvl7pPr>
            <a:lvl8pPr marL="2397125" indent="0">
              <a:buNone/>
              <a:defRPr sz="700"/>
            </a:lvl8pPr>
            <a:lvl9pPr marL="2739390" indent="0">
              <a:buNone/>
              <a:defRPr sz="700"/>
            </a:lvl9pPr>
          </a:lstStyle>
          <a:p>
            <a:pPr lvl="0"/>
            <a:r>
              <a:rPr lang="zh-CN" altLang="en-US"/>
              <a:t>单击此处编辑母版文本样式</a:t>
            </a:r>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3124071" cy="1200190"/>
          </a:xfrm>
          <a:prstGeom prst="rect">
            <a:avLst/>
          </a:prstGeom>
        </p:spPr>
        <p:txBody>
          <a:bodyPr lIns="49762" tIns="24881" rIns="49762" bIns="24881"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5" y="342916"/>
            <a:ext cx="4629238" cy="4053023"/>
          </a:xfrm>
          <a:prstGeom prst="rect">
            <a:avLst/>
          </a:prstGeom>
        </p:spPr>
        <p:txBody>
          <a:bodyPr lIns="49762" tIns="24881" rIns="49762" bIns="24881"/>
          <a:lstStyle>
            <a:lvl1pPr marL="0" indent="0">
              <a:buNone/>
              <a:defRPr sz="2400"/>
            </a:lvl1pPr>
            <a:lvl2pPr marL="342265" indent="0">
              <a:buNone/>
              <a:defRPr sz="2100"/>
            </a:lvl2pPr>
            <a:lvl3pPr marL="685165" indent="0">
              <a:buNone/>
              <a:defRPr sz="1800"/>
            </a:lvl3pPr>
            <a:lvl4pPr marL="1027430" indent="0">
              <a:buNone/>
              <a:defRPr sz="1500"/>
            </a:lvl4pPr>
            <a:lvl5pPr marL="1369695" indent="0">
              <a:buNone/>
              <a:defRPr sz="1500"/>
            </a:lvl5pPr>
            <a:lvl6pPr marL="1711960" indent="0">
              <a:buNone/>
              <a:defRPr sz="1500"/>
            </a:lvl6pPr>
            <a:lvl7pPr marL="2054225" indent="0">
              <a:buNone/>
              <a:defRPr sz="1500"/>
            </a:lvl7pPr>
            <a:lvl8pPr marL="2397125" indent="0">
              <a:buNone/>
              <a:defRPr sz="1500"/>
            </a:lvl8pPr>
            <a:lvl9pPr marL="2739390" indent="0">
              <a:buNone/>
              <a:defRPr sz="1500"/>
            </a:lvl9pPr>
          </a:lstStyle>
          <a:p>
            <a:endParaRPr lang="zh-CN" altLang="en-US"/>
          </a:p>
        </p:txBody>
      </p:sp>
      <p:sp>
        <p:nvSpPr>
          <p:cNvPr id="4" name="文本占位符 3"/>
          <p:cNvSpPr>
            <a:spLocks noGrp="1"/>
          </p:cNvSpPr>
          <p:nvPr>
            <p:ph type="body" sz="half" idx="2"/>
          </p:nvPr>
        </p:nvSpPr>
        <p:spPr>
          <a:xfrm>
            <a:off x="629857" y="1543106"/>
            <a:ext cx="3124071" cy="2858787"/>
          </a:xfrm>
          <a:prstGeom prst="rect">
            <a:avLst/>
          </a:prstGeom>
        </p:spPr>
        <p:txBody>
          <a:bodyPr lIns="49762" tIns="24881" rIns="49762" bIns="24881"/>
          <a:lstStyle>
            <a:lvl1pPr marL="0" indent="0">
              <a:buNone/>
              <a:defRPr sz="1500"/>
            </a:lvl1pPr>
            <a:lvl2pPr marL="342265" indent="0">
              <a:buNone/>
              <a:defRPr sz="1300"/>
            </a:lvl2pPr>
            <a:lvl3pPr marL="685165" indent="0">
              <a:buNone/>
              <a:defRPr sz="1200"/>
            </a:lvl3pPr>
            <a:lvl4pPr marL="1027430" indent="0">
              <a:buNone/>
              <a:defRPr sz="1000"/>
            </a:lvl4pPr>
            <a:lvl5pPr marL="1369695" indent="0">
              <a:buNone/>
              <a:defRPr sz="1000"/>
            </a:lvl5pPr>
            <a:lvl6pPr marL="1711960" indent="0">
              <a:buNone/>
              <a:defRPr sz="1000"/>
            </a:lvl6pPr>
            <a:lvl7pPr marL="2054225" indent="0">
              <a:buNone/>
              <a:defRPr sz="1000"/>
            </a:lvl7pPr>
            <a:lvl8pPr marL="2397125" indent="0">
              <a:buNone/>
              <a:defRPr sz="1000"/>
            </a:lvl8pPr>
            <a:lvl9pPr marL="2739390" indent="0">
              <a:buNone/>
              <a:defRPr sz="1000"/>
            </a:lvl9pPr>
          </a:lstStyle>
          <a:p>
            <a:pPr lvl="0"/>
            <a:r>
              <a:rPr lang="zh-CN" altLang="en-US"/>
              <a:t>单击此处编辑母版文本样式</a:t>
            </a:r>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0" y="868597"/>
            <a:ext cx="4485050" cy="2456885"/>
          </a:xfrm>
          <a:prstGeom prst="rect">
            <a:avLst/>
          </a:prstGeom>
        </p:spPr>
        <p:txBody>
          <a:bodyPr vert="eaVert"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62" tIns="24881" rIns="49762" bIns="24881"/>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66" y="273853"/>
            <a:ext cx="5800835" cy="4359024"/>
          </a:xfrm>
          <a:prstGeom prst="rect">
            <a:avLst/>
          </a:prstGeom>
        </p:spPr>
        <p:txBody>
          <a:bodyPr vert="eaVert"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endParaRPr lang="zh-CN" altLang="en-US"/>
          </a:p>
        </p:txBody>
      </p:sp>
      <p:sp>
        <p:nvSpPr>
          <p:cNvPr id="3" name="内容占位符 2"/>
          <p:cNvSpPr>
            <a:spLocks noGrp="1"/>
          </p:cNvSpPr>
          <p:nvPr>
            <p:ph sz="half" idx="1"/>
          </p:nvPr>
        </p:nvSpPr>
        <p:spPr>
          <a:xfrm>
            <a:off x="628662" y="1369265"/>
            <a:ext cx="3886273" cy="3263613"/>
          </a:xfr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42" y="1369268"/>
            <a:ext cx="3886273" cy="1574059"/>
          </a:xfr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42" y="3057627"/>
            <a:ext cx="3886273" cy="1575250"/>
          </a:xfrm>
        </p:spPr>
        <p:txBody>
          <a:bodyPr lIns="49762" tIns="24881" rIns="49762" bIns="2488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image" Target="../media/image7.png"/><Relationship Id="rId17" Type="http://schemas.openxmlformats.org/officeDocument/2006/relationships/image" Target="../media/image6.jpeg"/><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5" Type="http://schemas.openxmlformats.org/officeDocument/2006/relationships/theme" Target="../theme/theme3.xml"/><Relationship Id="rId14" Type="http://schemas.openxmlformats.org/officeDocument/2006/relationships/image" Target="../media/image1.jpeg"/><Relationship Id="rId13" Type="http://schemas.openxmlformats.org/officeDocument/2006/relationships/slideLayout" Target="../slideLayouts/slideLayout41.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4" Type="http://schemas.openxmlformats.org/officeDocument/2006/relationships/theme" Target="../theme/theme4.xml"/><Relationship Id="rId13" Type="http://schemas.openxmlformats.org/officeDocument/2006/relationships/image" Target="../media/image1.jpeg"/><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4" Type="http://schemas.openxmlformats.org/officeDocument/2006/relationships/theme" Target="../theme/theme5.xml"/><Relationship Id="rId13" Type="http://schemas.openxmlformats.org/officeDocument/2006/relationships/image" Target="../media/image9.png"/><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4.xml"/><Relationship Id="rId8" Type="http://schemas.openxmlformats.org/officeDocument/2006/relationships/slideLayout" Target="../slideLayouts/slideLayout73.xml"/><Relationship Id="rId7" Type="http://schemas.openxmlformats.org/officeDocument/2006/relationships/slideLayout" Target="../slideLayouts/slideLayout72.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3" Type="http://schemas.openxmlformats.org/officeDocument/2006/relationships/slideLayout" Target="../slideLayouts/slideLayout68.xml"/><Relationship Id="rId2" Type="http://schemas.openxmlformats.org/officeDocument/2006/relationships/slideLayout" Target="../slideLayouts/slideLayout67.xml"/><Relationship Id="rId15" Type="http://schemas.openxmlformats.org/officeDocument/2006/relationships/theme" Target="../theme/theme6.xml"/><Relationship Id="rId14" Type="http://schemas.openxmlformats.org/officeDocument/2006/relationships/image" Target="../media/image10.png"/><Relationship Id="rId13" Type="http://schemas.openxmlformats.org/officeDocument/2006/relationships/slideLayout" Target="../slideLayouts/slideLayout78.xml"/><Relationship Id="rId12" Type="http://schemas.openxmlformats.org/officeDocument/2006/relationships/slideLayout" Target="../slideLayouts/slideLayout77.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fld>
            <a:endParaRPr lang="zh-CN" altLang="en-US" dirty="0"/>
          </a:p>
        </p:txBody>
      </p:sp>
      <p:pic>
        <p:nvPicPr>
          <p:cNvPr id="12" name="图片 11"/>
          <p:cNvPicPr>
            <a:picLocks noChangeAspect="1"/>
          </p:cNvPicPr>
          <p:nvPr userDrawn="1"/>
        </p:nvPicPr>
        <p:blipFill rotWithShape="1">
          <a:blip r:embed="rId18" cstate="screen"/>
          <a:srcRect/>
          <a:stretch>
            <a:fillRect/>
          </a:stretch>
        </p:blipFill>
        <p:spPr>
          <a:xfrm>
            <a:off x="5523118"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ransition spd="slow" advTm="5000">
    <p:fade/>
  </p:transition>
  <p:txStyles>
    <p:titleStyle>
      <a:lvl1pPr algn="ctr" defTabSz="913765"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3765"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3765"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365" indent="-228600" algn="l" defTabSz="913765"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65" indent="-228600" algn="l" defTabSz="913765"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765" indent="-228600" algn="l" defTabSz="913765"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7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30" indent="-228600"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29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86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2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99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555"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120" indent="-228600"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800"/>
            <a:fld id="{F24707FC-82E6-4D98-A855-456ADAFE375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800"/>
            <a:fld id="{00610B25-8783-4E33-84B3-CC9447CB9FF2}" type="slidenum">
              <a:rPr lang="en-US" smtClean="0">
                <a:solidFill>
                  <a:prstClr val="black">
                    <a:tint val="75000"/>
                  </a:prstClr>
                </a:solidFill>
              </a:rPr>
            </a:fld>
            <a:endParaRPr lang="en-US">
              <a:solidFill>
                <a:prstClr val="black">
                  <a:tint val="75000"/>
                </a:prstClr>
              </a:solidFil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649" y="6"/>
            <a:ext cx="9120717" cy="5200221"/>
          </a:xfrm>
          <a:prstGeom prst="rect">
            <a:avLst/>
          </a:prstGeom>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1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3865" algn="l" defTabSz="685800" rtl="0" eaLnBrk="1" latinLnBrk="0" hangingPunct="1">
        <a:defRPr sz="1400" kern="1200">
          <a:solidFill>
            <a:schemeClr val="tx1"/>
          </a:solidFill>
          <a:latin typeface="+mn-lt"/>
          <a:ea typeface="+mn-ea"/>
          <a:cs typeface="+mn-cs"/>
        </a:defRPr>
      </a:lvl6pPr>
      <a:lvl7pPr marL="2056765" algn="l" defTabSz="685800" rtl="0" eaLnBrk="1" latinLnBrk="0" hangingPunct="1">
        <a:defRPr sz="1400" kern="1200">
          <a:solidFill>
            <a:schemeClr val="tx1"/>
          </a:solidFill>
          <a:latin typeface="+mn-lt"/>
          <a:ea typeface="+mn-ea"/>
          <a:cs typeface="+mn-cs"/>
        </a:defRPr>
      </a:lvl7pPr>
      <a:lvl8pPr marL="2399665" algn="l" defTabSz="685800" rtl="0" eaLnBrk="1" latinLnBrk="0" hangingPunct="1">
        <a:defRPr sz="1400" kern="1200">
          <a:solidFill>
            <a:schemeClr val="tx1"/>
          </a:solidFill>
          <a:latin typeface="+mn-lt"/>
          <a:ea typeface="+mn-ea"/>
          <a:cs typeface="+mn-cs"/>
        </a:defRPr>
      </a:lvl8pPr>
      <a:lvl9pPr marL="2742565"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70" y="862"/>
            <a:ext cx="9142269" cy="5141776"/>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marL="0" lvl="0" indent="0" algn="ctr" defTabSz="816610"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6070" lvl="0" indent="-306070" algn="l" defTabSz="81661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575" lvl="1" indent="-255905" algn="l" defTabSz="816610"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445" lvl="2" indent="-203835" algn="l" defTabSz="81661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750" lvl="3" indent="-204470" algn="l" defTabSz="81661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420" lvl="4" indent="-203835" algn="l" defTabSz="81661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425" lvl="5" indent="-124460" algn="l" defTabSz="81661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7345" lvl="6" indent="-124460" algn="l" defTabSz="81661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6265" lvl="7" indent="-124460" algn="l" defTabSz="81661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5185" lvl="8" indent="-124460" algn="l" defTabSz="81661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840"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920" lvl="1"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840" lvl="2"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125" lvl="3"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045" lvl="4"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3965" lvl="5"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885" lvl="6"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805" lvl="7"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725" lvl="8" indent="0" algn="l" defTabSz="497840"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2" Type="http://schemas.openxmlformats.org/officeDocument/2006/relationships/notesSlide" Target="../notesSlides/notesSlide1.xml"/><Relationship Id="rId11" Type="http://schemas.openxmlformats.org/officeDocument/2006/relationships/slideLayout" Target="../slideLayouts/slideLayout78.xml"/><Relationship Id="rId10" Type="http://schemas.openxmlformats.org/officeDocument/2006/relationships/image" Target="../media/image17.png"/><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image" Target="../media/image49.png"/><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0" Type="http://schemas.openxmlformats.org/officeDocument/2006/relationships/notesSlide" Target="../notesSlides/notesSlide4.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5.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image" Target="../media/image51.GIF"/><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7.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0" Type="http://schemas.openxmlformats.org/officeDocument/2006/relationships/notesSlide" Target="../notesSlides/notesSlide2.xml"/><Relationship Id="rId1" Type="http://schemas.openxmlformats.org/officeDocument/2006/relationships/image" Target="../media/image22.png"/></Relationships>
</file>

<file path=ppt/slides/_rels/slide4.xml.rels><?xml version="1.0" encoding="UTF-8" standalone="yes"?>
<Relationships xmlns="http://schemas.openxmlformats.org/package/2006/relationships"><Relationship Id="rId9" Type="http://schemas.openxmlformats.org/officeDocument/2006/relationships/image" Target="../media/image34.jpe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0.png"/><Relationship Id="rId2" Type="http://schemas.openxmlformats.org/officeDocument/2006/relationships/image" Target="../media/image3.png"/><Relationship Id="rId11" Type="http://schemas.openxmlformats.org/officeDocument/2006/relationships/notesSlide" Target="../notesSlides/notesSlide3.xml"/><Relationship Id="rId10" Type="http://schemas.openxmlformats.org/officeDocument/2006/relationships/slideLayout" Target="../slideLayouts/slideLayout12.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0" y="0"/>
            <a:ext cx="9140694" cy="5121020"/>
          </a:xfrm>
          <a:prstGeom prst="rect">
            <a:avLst/>
          </a:prstGeom>
        </p:spPr>
      </p:pic>
      <p:pic>
        <p:nvPicPr>
          <p:cNvPr id="7" name="图片 6"/>
          <p:cNvPicPr>
            <a:picLocks noChangeAspect="1"/>
          </p:cNvPicPr>
          <p:nvPr/>
        </p:nvPicPr>
        <p:blipFill>
          <a:blip r:embed="rId2"/>
          <a:stretch>
            <a:fillRect/>
          </a:stretch>
        </p:blipFill>
        <p:spPr>
          <a:xfrm flipH="1">
            <a:off x="6765240" y="3381439"/>
            <a:ext cx="2377113" cy="1818802"/>
          </a:xfrm>
          <a:prstGeom prst="rect">
            <a:avLst/>
          </a:prstGeom>
        </p:spPr>
      </p:pic>
      <p:pic>
        <p:nvPicPr>
          <p:cNvPr id="8" name="图片 7"/>
          <p:cNvPicPr>
            <a:picLocks noChangeAspect="1"/>
          </p:cNvPicPr>
          <p:nvPr/>
        </p:nvPicPr>
        <p:blipFill>
          <a:blip r:embed="rId3"/>
          <a:stretch>
            <a:fillRect/>
          </a:stretch>
        </p:blipFill>
        <p:spPr>
          <a:xfrm>
            <a:off x="7086604" y="-221882"/>
            <a:ext cx="2441381" cy="1983665"/>
          </a:xfrm>
          <a:prstGeom prst="rect">
            <a:avLst/>
          </a:prstGeom>
        </p:spPr>
      </p:pic>
      <p:pic>
        <p:nvPicPr>
          <p:cNvPr id="10" name="图片 9"/>
          <p:cNvPicPr>
            <a:picLocks noChangeAspect="1"/>
          </p:cNvPicPr>
          <p:nvPr/>
        </p:nvPicPr>
        <p:blipFill>
          <a:blip r:embed="rId4"/>
          <a:stretch>
            <a:fillRect/>
          </a:stretch>
        </p:blipFill>
        <p:spPr>
          <a:xfrm flipH="1">
            <a:off x="186181" y="2797767"/>
            <a:ext cx="1953416" cy="2417399"/>
          </a:xfrm>
          <a:prstGeom prst="rect">
            <a:avLst/>
          </a:prstGeom>
        </p:spPr>
      </p:pic>
      <p:pic>
        <p:nvPicPr>
          <p:cNvPr id="11" name="图片 10"/>
          <p:cNvPicPr>
            <a:picLocks noChangeAspect="1"/>
          </p:cNvPicPr>
          <p:nvPr/>
        </p:nvPicPr>
        <p:blipFill>
          <a:blip r:embed="rId5"/>
          <a:stretch>
            <a:fillRect/>
          </a:stretch>
        </p:blipFill>
        <p:spPr>
          <a:xfrm rot="582822">
            <a:off x="-558233" y="-227388"/>
            <a:ext cx="2696495" cy="1741265"/>
          </a:xfrm>
          <a:prstGeom prst="rect">
            <a:avLst/>
          </a:prstGeom>
        </p:spPr>
      </p:pic>
      <p:pic>
        <p:nvPicPr>
          <p:cNvPr id="32" name="图片 31"/>
          <p:cNvPicPr>
            <a:picLocks noChangeAspect="1"/>
          </p:cNvPicPr>
          <p:nvPr/>
        </p:nvPicPr>
        <p:blipFill>
          <a:blip r:embed="rId6"/>
          <a:stretch>
            <a:fillRect/>
          </a:stretch>
        </p:blipFill>
        <p:spPr>
          <a:xfrm>
            <a:off x="3657604" y="2615201"/>
            <a:ext cx="3556319" cy="2782531"/>
          </a:xfrm>
          <a:prstGeom prst="rect">
            <a:avLst/>
          </a:prstGeom>
        </p:spPr>
      </p:pic>
      <p:sp>
        <p:nvSpPr>
          <p:cNvPr id="21" name="18"/>
          <p:cNvSpPr>
            <a:spLocks noChangeArrowheads="1"/>
          </p:cNvSpPr>
          <p:nvPr>
            <p:custDataLst>
              <p:tags r:id="rId7"/>
            </p:custDataLst>
          </p:nvPr>
        </p:nvSpPr>
        <p:spPr bwMode="auto">
          <a:xfrm>
            <a:off x="609604" y="1507338"/>
            <a:ext cx="7613267" cy="1290428"/>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spcFirstLastPara="1" wrap="square" lIns="0" tIns="0" rIns="0" bIns="0" numCol="1">
            <a:prstTxWarp prst="textArchUp">
              <a:avLst/>
            </a:prstTxWarp>
            <a:spAutoFit/>
          </a:bodyPr>
          <a:lstStyle/>
          <a:p>
            <a:pPr algn="ctr" defTabSz="684530" fontAlgn="base">
              <a:spcBef>
                <a:spcPct val="0"/>
              </a:spcBef>
              <a:spcAft>
                <a:spcPct val="0"/>
              </a:spcAft>
            </a:pPr>
            <a:r>
              <a:rPr lang="en-US" altLang="zh-CN" sz="4800" b="1" dirty="0">
                <a:ln w="22225">
                  <a:solidFill>
                    <a:srgbClr val="ED7D31"/>
                  </a:solidFill>
                  <a:prstDash val="solid"/>
                </a:ln>
                <a:solidFill>
                  <a:srgbClr val="FF0000"/>
                </a:solidFill>
                <a:latin typeface="Times New Roman" panose="02020603050405020304" pitchFamily="18" charset="0"/>
                <a:ea typeface="FZYaoTi" panose="02010601030101010101" pitchFamily="2" charset="-122"/>
                <a:cs typeface="Times New Roman" panose="02020603050405020304" pitchFamily="18" charset="0"/>
              </a:rPr>
              <a:t>CHÀO MỪNG QUÝ THẦY CÔ GIÁO VỀ DỰ GIỜ</a:t>
            </a:r>
            <a:endParaRPr lang="en-US" altLang="zh-CN" sz="4800" b="1" dirty="0">
              <a:ln w="22225">
                <a:solidFill>
                  <a:srgbClr val="ED7D31"/>
                </a:solidFill>
                <a:prstDash val="solid"/>
              </a:ln>
              <a:solidFill>
                <a:srgbClr val="FF0000"/>
              </a:solidFill>
              <a:latin typeface="Times New Roman" panose="02020603050405020304" pitchFamily="18" charset="0"/>
              <a:ea typeface="FZYaoTi" panose="02010601030101010101" pitchFamily="2" charset="-122"/>
              <a:cs typeface="Times New Roman" panose="02020603050405020304" pitchFamily="18" charset="0"/>
            </a:endParaRPr>
          </a:p>
          <a:p>
            <a:pPr algn="ctr" defTabSz="684530" fontAlgn="base">
              <a:spcBef>
                <a:spcPct val="0"/>
              </a:spcBef>
              <a:spcAft>
                <a:spcPct val="0"/>
              </a:spcAft>
            </a:pPr>
            <a:r>
              <a:rPr lang="en-US" altLang="zh-CN" sz="4800" b="1" dirty="0">
                <a:ln w="22225">
                  <a:solidFill>
                    <a:srgbClr val="ED7D31"/>
                  </a:solidFill>
                  <a:prstDash val="solid"/>
                </a:ln>
                <a:solidFill>
                  <a:srgbClr val="FF0000"/>
                </a:solidFill>
                <a:latin typeface="Times New Roman" panose="02020603050405020304" pitchFamily="18" charset="0"/>
                <a:ea typeface="FZYaoTi" panose="02010601030101010101" pitchFamily="2" charset="-122"/>
                <a:cs typeface="Times New Roman" panose="02020603050405020304" pitchFamily="18" charset="0"/>
              </a:rPr>
              <a:t> </a:t>
            </a:r>
            <a:r>
              <a:rPr lang="en-US" altLang="zh-CN" sz="4800" b="1">
                <a:ln w="22225">
                  <a:solidFill>
                    <a:srgbClr val="ED7D31"/>
                  </a:solidFill>
                  <a:prstDash val="solid"/>
                </a:ln>
                <a:solidFill>
                  <a:srgbClr val="FF0000"/>
                </a:solidFill>
                <a:latin typeface="Times New Roman" panose="02020603050405020304" pitchFamily="18" charset="0"/>
                <a:ea typeface="FZYaoTi" panose="02010601030101010101" pitchFamily="2" charset="-122"/>
                <a:cs typeface="Times New Roman" panose="02020603050405020304" pitchFamily="18" charset="0"/>
              </a:rPr>
              <a:t>LỚP 1A  </a:t>
            </a:r>
            <a:r>
              <a:rPr lang="en-US" altLang="zh-CN" sz="4800" b="1" dirty="0">
                <a:ln w="22225">
                  <a:solidFill>
                    <a:srgbClr val="ED7D31"/>
                  </a:solidFill>
                  <a:prstDash val="solid"/>
                </a:ln>
                <a:solidFill>
                  <a:srgbClr val="FF0000"/>
                </a:solidFill>
                <a:latin typeface="Times New Roman" panose="02020603050405020304" pitchFamily="18" charset="0"/>
                <a:ea typeface="FZYaoTi" panose="02010601030101010101" pitchFamily="2" charset="-122"/>
                <a:cs typeface="Times New Roman" panose="02020603050405020304" pitchFamily="18" charset="0"/>
              </a:rPr>
              <a:t>NGÀY HÔM NAY!</a:t>
            </a:r>
            <a:endParaRPr lang="en-US" altLang="zh-CN" sz="4800" b="1" dirty="0">
              <a:ln w="22225">
                <a:solidFill>
                  <a:srgbClr val="ED7D31"/>
                </a:solidFill>
                <a:prstDash val="solid"/>
              </a:ln>
              <a:solidFill>
                <a:srgbClr val="FF0000"/>
              </a:solidFill>
              <a:latin typeface="Times New Roman" panose="02020603050405020304" pitchFamily="18" charset="0"/>
              <a:ea typeface="FZYaoTi" panose="02010601030101010101" pitchFamily="2" charset="-122"/>
              <a:cs typeface="Times New Roman" panose="02020603050405020304" pitchFamily="18" charset="0"/>
            </a:endParaRPr>
          </a:p>
        </p:txBody>
      </p:sp>
      <p:sp>
        <p:nvSpPr>
          <p:cNvPr id="2" name="Rectangle 1"/>
          <p:cNvSpPr/>
          <p:nvPr/>
        </p:nvSpPr>
        <p:spPr>
          <a:xfrm>
            <a:off x="1770382" y="2189479"/>
            <a:ext cx="55999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TỰ NHIÊN VÀ XÃ HỘI</a:t>
            </a:r>
            <a:endPar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pic>
        <p:nvPicPr>
          <p:cNvPr id="13" name="TheFourSeasonConcertoInEOp8No_zw6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228366" y="3717917"/>
            <a:ext cx="45720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14:presetBounceEnd="46000">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14:bounceEnd="46000">
                                          <p:cBhvr additive="base">
                                            <p:cTn id="10" dur="750" fill="hold"/>
                                            <p:tgtEl>
                                              <p:spTgt spid="7"/>
                                            </p:tgtEl>
                                            <p:attrNameLst>
                                              <p:attrName>ppt_x</p:attrName>
                                            </p:attrNameLst>
                                          </p:cBhvr>
                                          <p:tavLst>
                                            <p:tav tm="0">
                                              <p:val>
                                                <p:strVal val="0-#ppt_w/2"/>
                                              </p:val>
                                            </p:tav>
                                            <p:tav tm="100000">
                                              <p:val>
                                                <p:strVal val="#ppt_x"/>
                                              </p:val>
                                            </p:tav>
                                          </p:tavLst>
                                        </p:anim>
                                        <p:anim calcmode="lin" valueType="num" p14:bounceEnd="46000">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6" fill="hold" nodeType="afterEffect" p14:presetBounceEnd="46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6000">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46000">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46000">
                                          <p:cBhvr additive="base">
                                            <p:cTn id="19" dur="750" fill="hold"/>
                                            <p:tgtEl>
                                              <p:spTgt spid="11"/>
                                            </p:tgtEl>
                                            <p:attrNameLst>
                                              <p:attrName>ppt_x</p:attrName>
                                            </p:attrNameLst>
                                          </p:cBhvr>
                                          <p:tavLst>
                                            <p:tav tm="0">
                                              <p:val>
                                                <p:strVal val="0-#ppt_w/2"/>
                                              </p:val>
                                            </p:tav>
                                            <p:tav tm="100000">
                                              <p:val>
                                                <p:strVal val="#ppt_x"/>
                                              </p:val>
                                            </p:tav>
                                          </p:tavLst>
                                        </p:anim>
                                        <p:anim calcmode="lin" valueType="num" p14:bounceEnd="46000">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46000">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14:bounceEnd="46000">
                                          <p:cBhvr additive="base">
                                            <p:cTn id="23" dur="750" fill="hold"/>
                                            <p:tgtEl>
                                              <p:spTgt spid="10"/>
                                            </p:tgtEl>
                                            <p:attrNameLst>
                                              <p:attrName>ppt_x</p:attrName>
                                            </p:attrNameLst>
                                          </p:cBhvr>
                                          <p:tavLst>
                                            <p:tav tm="0">
                                              <p:val>
                                                <p:strVal val="#ppt_x"/>
                                              </p:val>
                                            </p:tav>
                                            <p:tav tm="100000">
                                              <p:val>
                                                <p:strVal val="#ppt_x"/>
                                              </p:val>
                                            </p:tav>
                                          </p:tavLst>
                                        </p:anim>
                                        <p:anim calcmode="lin" valueType="num" p14:bounceEnd="46000">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250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00">
                    <p:cTn id="37" fill="hold" display="0">
                      <p:stCondLst>
                        <p:cond delay="indefinite"/>
                      </p:stCondLst>
                      <p:endCondLst>
                        <p:cond evt="onStopAudio" delay="0">
                          <p:tgtEl>
                            <p:sldTgt/>
                          </p:tgtEl>
                        </p:cond>
                      </p:endCondLst>
                    </p:cTn>
                    <p:tgtEl>
                      <p:spTgt spid="13"/>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250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00">
                    <p:cTn id="3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66947" r="56477"/>
          <a:stretch>
            <a:fillRect/>
          </a:stretch>
        </p:blipFill>
        <p:spPr bwMode="auto">
          <a:xfrm>
            <a:off x="152688" y="209550"/>
            <a:ext cx="4572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95626" y="514350"/>
            <a:ext cx="4572000" cy="255454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vi-VN" sz="3200">
                <a:latin typeface="+mj-lt"/>
              </a:rPr>
              <a:t>N</a:t>
            </a:r>
            <a:r>
              <a:rPr lang="vi-VN" sz="3200" smtClean="0">
                <a:latin typeface="+mj-lt"/>
              </a:rPr>
              <a:t>hảy </a:t>
            </a:r>
            <a:r>
              <a:rPr lang="vi-VN" sz="3200">
                <a:latin typeface="+mj-lt"/>
              </a:rPr>
              <a:t>dây đúng cách giúp tăng cường sự phát triển của xương sụn, giúp cải thiện chiều cao cũng như ngoại </a:t>
            </a:r>
            <a:r>
              <a:rPr lang="vi-VN" sz="3200" smtClean="0">
                <a:latin typeface="+mj-lt"/>
              </a:rPr>
              <a:t>hình.</a:t>
            </a:r>
            <a:endParaRPr lang="vi-VN" sz="320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41591" t="68295" r="27841"/>
          <a:stretch>
            <a:fillRect/>
          </a:stretch>
        </p:blipFill>
        <p:spPr bwMode="auto">
          <a:xfrm>
            <a:off x="-76200" y="209550"/>
            <a:ext cx="4191000" cy="345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90885" y="438047"/>
            <a:ext cx="4267200" cy="2062103"/>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anose="02020603050405020304" pitchFamily="18" charset="0"/>
                <a:cs typeface="Times New Roman" panose="02020603050405020304" pitchFamily="18" charset="0"/>
              </a:rPr>
              <a:t>Đá bóng </a:t>
            </a:r>
            <a:r>
              <a:rPr lang="en-US" sz="3200" smtClean="0">
                <a:latin typeface="Times New Roman" panose="02020603050405020304" pitchFamily="18" charset="0"/>
                <a:cs typeface="Times New Roman" panose="02020603050405020304" pitchFamily="18" charset="0"/>
              </a:rPr>
              <a:t>dưới </a:t>
            </a:r>
            <a:r>
              <a:rPr lang="en-US" sz="3200">
                <a:latin typeface="Times New Roman" panose="02020603050405020304" pitchFamily="18" charset="0"/>
                <a:cs typeface="Times New Roman" panose="02020603050405020304" pitchFamily="18" charset="0"/>
              </a:rPr>
              <a:t>trời nắng gắt sẽ làm cho cơ thể </a:t>
            </a:r>
            <a:r>
              <a:rPr lang="en-US" sz="3200" smtClean="0">
                <a:latin typeface="Times New Roman" panose="02020603050405020304" pitchFamily="18" charset="0"/>
                <a:cs typeface="Times New Roman" panose="02020603050405020304" pitchFamily="18" charset="0"/>
              </a:rPr>
              <a:t>bị mất nước, say nắng và kiệt sức.</a:t>
            </a:r>
            <a:endParaRPr lang="vi-VN" sz="320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69091" t="67171"/>
          <a:stretch>
            <a:fillRect/>
          </a:stretch>
        </p:blipFill>
        <p:spPr bwMode="auto">
          <a:xfrm>
            <a:off x="-76200" y="209550"/>
            <a:ext cx="5029200" cy="356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4285" y="438052"/>
            <a:ext cx="4267200" cy="353943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just"/>
            <a:r>
              <a:rPr lang="en-US" sz="3200">
                <a:latin typeface="Times New Roman" panose="02020603050405020304" pitchFamily="18" charset="0"/>
                <a:cs typeface="Times New Roman" panose="02020603050405020304" pitchFamily="18" charset="0"/>
              </a:rPr>
              <a:t>Xách đồ quá nặng sẽ ảnh hưởng đến xương khớp và cột sống của chúng ta. Chúng ta chỉ xách </a:t>
            </a:r>
            <a:r>
              <a:rPr lang="en-US" sz="3200" smtClean="0">
                <a:latin typeface="Times New Roman" panose="02020603050405020304" pitchFamily="18" charset="0"/>
                <a:cs typeface="Times New Roman" panose="02020603050405020304" pitchFamily="18" charset="0"/>
              </a:rPr>
              <a:t>và mang vác những đồ vật phù hợp với sức khỏe của mình.</a:t>
            </a:r>
            <a:endParaRPr lang="vi-VN" sz="320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52458" y="133377"/>
            <a:ext cx="2743201"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anose="02020603050405020304" pitchFamily="18" charset="0"/>
                <a:cs typeface="Times New Roman" panose="02020603050405020304" pitchFamily="18" charset="0"/>
              </a:rPr>
              <a:t>KẾT LUẬN</a:t>
            </a:r>
            <a:endParaRPr lang="vi-VN" sz="240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895599" y="143970"/>
            <a:ext cx="6248400" cy="584775"/>
          </a:xfrm>
          <a:prstGeom prst="rect">
            <a:avLst/>
          </a:prstGeom>
          <a:noFill/>
        </p:spPr>
        <p:txBody>
          <a:bodyPr wrap="square" lIns="91440" tIns="45720" rIns="91440" bIns="45720" rtlCol="0">
            <a:spAutoFit/>
          </a:bodyPr>
          <a:lstStyle/>
          <a:p>
            <a:r>
              <a:rPr lang="en-US" sz="32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Các hoạt động có lợi cho sức khỏe?</a:t>
            </a:r>
            <a:endParaRPr lang="vi-VN" sz="32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5" name="Group 4"/>
          <p:cNvGrpSpPr/>
          <p:nvPr/>
        </p:nvGrpSpPr>
        <p:grpSpPr>
          <a:xfrm>
            <a:off x="-76142" y="971551"/>
            <a:ext cx="2902527" cy="3257550"/>
            <a:chOff x="-6927" y="1885951"/>
            <a:chExt cx="2902527" cy="3257550"/>
          </a:xfrm>
        </p:grpSpPr>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27" y="1885951"/>
              <a:ext cx="2902527"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6978" y="1885951"/>
              <a:ext cx="794375" cy="688035"/>
            </a:xfrm>
            <a:prstGeom prst="rect">
              <a:avLst/>
            </a:prstGeom>
          </p:spPr>
        </p:pic>
      </p:grpSp>
      <p:grpSp>
        <p:nvGrpSpPr>
          <p:cNvPr id="6" name="Group 5"/>
          <p:cNvGrpSpPr/>
          <p:nvPr/>
        </p:nvGrpSpPr>
        <p:grpSpPr>
          <a:xfrm>
            <a:off x="2826389" y="895377"/>
            <a:ext cx="3362325" cy="1424279"/>
            <a:chOff x="3048004" y="1861847"/>
            <a:chExt cx="3362325" cy="1424279"/>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4" y="1861847"/>
              <a:ext cx="3362325" cy="142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954" y="1885950"/>
              <a:ext cx="794375" cy="688035"/>
            </a:xfrm>
            <a:prstGeom prst="rect">
              <a:avLst/>
            </a:prstGeom>
          </p:spPr>
        </p:pic>
      </p:grpSp>
      <p:grpSp>
        <p:nvGrpSpPr>
          <p:cNvPr id="7" name="Group 6"/>
          <p:cNvGrpSpPr/>
          <p:nvPr/>
        </p:nvGrpSpPr>
        <p:grpSpPr>
          <a:xfrm>
            <a:off x="2826389" y="2319655"/>
            <a:ext cx="3362325" cy="1717964"/>
            <a:chOff x="3048004" y="3409950"/>
            <a:chExt cx="3362325" cy="1717964"/>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4" y="3409950"/>
              <a:ext cx="3362325" cy="171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3409950"/>
              <a:ext cx="794375" cy="688035"/>
            </a:xfrm>
            <a:prstGeom prst="rect">
              <a:avLst/>
            </a:prstGeom>
          </p:spPr>
        </p:pic>
      </p:grpSp>
      <p:grpSp>
        <p:nvGrpSpPr>
          <p:cNvPr id="8" name="Group 7"/>
          <p:cNvGrpSpPr/>
          <p:nvPr/>
        </p:nvGrpSpPr>
        <p:grpSpPr>
          <a:xfrm>
            <a:off x="6188857" y="666777"/>
            <a:ext cx="2708127" cy="3257840"/>
            <a:chOff x="6435872" y="1861847"/>
            <a:chExt cx="2708127" cy="3257840"/>
          </a:xfrm>
        </p:grpSpPr>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872" y="2014537"/>
              <a:ext cx="2708127"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1861847"/>
              <a:ext cx="794375" cy="688035"/>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52458" y="133350"/>
            <a:ext cx="2673927"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anose="02020603050405020304" pitchFamily="18" charset="0"/>
                <a:cs typeface="Times New Roman" panose="02020603050405020304" pitchFamily="18" charset="0"/>
              </a:rPr>
              <a:t>KẾT LUẬN</a:t>
            </a:r>
            <a:endParaRPr lang="vi-VN" sz="240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590685" y="209718"/>
            <a:ext cx="6477003" cy="1015663"/>
          </a:xfrm>
          <a:prstGeom prst="rect">
            <a:avLst/>
          </a:prstGeom>
          <a:noFill/>
        </p:spPr>
        <p:txBody>
          <a:bodyPr wrap="square" lIns="91440" tIns="45720" rIns="91440" bIns="45720" rtlCol="0">
            <a:spAutoFit/>
          </a:bodyPr>
          <a:lstStyle/>
          <a:p>
            <a:r>
              <a:rPr lang="en-US" sz="300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Các hoạt động không có lợi cho sức khỏe?</a:t>
            </a:r>
            <a:endParaRPr lang="vi-VN" sz="3000"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8" name="Group 7"/>
          <p:cNvGrpSpPr/>
          <p:nvPr/>
        </p:nvGrpSpPr>
        <p:grpSpPr>
          <a:xfrm>
            <a:off x="-152342" y="895350"/>
            <a:ext cx="4447311" cy="3181350"/>
            <a:chOff x="-6927" y="1962150"/>
            <a:chExt cx="4447311" cy="3181350"/>
          </a:xfrm>
        </p:grpSpPr>
        <p:grpSp>
          <p:nvGrpSpPr>
            <p:cNvPr id="5" name="Group 4"/>
            <p:cNvGrpSpPr/>
            <p:nvPr/>
          </p:nvGrpSpPr>
          <p:grpSpPr>
            <a:xfrm>
              <a:off x="-6927" y="1962150"/>
              <a:ext cx="4267200" cy="3181350"/>
              <a:chOff x="-6927" y="1047750"/>
              <a:chExt cx="4267200" cy="4095750"/>
            </a:xfrm>
          </p:grpSpPr>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6473" y="1047750"/>
                <a:ext cx="3733800" cy="286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6927" y="4171950"/>
                <a:ext cx="3054927" cy="971550"/>
              </a:xfrm>
              <a:prstGeom prst="wedgeEllipseCallout">
                <a:avLst>
                  <a:gd name="adj1" fmla="val 48895"/>
                  <a:gd name="adj2" fmla="val -105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Đá bóng dưới trời nắng gắt.</a:t>
                </a:r>
                <a:endParaRPr lang="vi-VN" sz="2800">
                  <a:solidFill>
                    <a:schemeClr val="tx1"/>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264" t="12726" r="9797" b="12930"/>
            <a:stretch>
              <a:fillRect/>
            </a:stretch>
          </p:blipFill>
          <p:spPr>
            <a:xfrm>
              <a:off x="3429000" y="1962150"/>
              <a:ext cx="1011384" cy="1016911"/>
            </a:xfrm>
            <a:prstGeom prst="ellipse">
              <a:avLst/>
            </a:prstGeom>
          </p:spPr>
        </p:pic>
      </p:grpSp>
      <p:grpSp>
        <p:nvGrpSpPr>
          <p:cNvPr id="9" name="Group 8"/>
          <p:cNvGrpSpPr/>
          <p:nvPr/>
        </p:nvGrpSpPr>
        <p:grpSpPr>
          <a:xfrm>
            <a:off x="4267202" y="819150"/>
            <a:ext cx="4724401" cy="3028954"/>
            <a:chOff x="4419602" y="1962150"/>
            <a:chExt cx="4724401" cy="3028954"/>
          </a:xfrm>
        </p:grpSpPr>
        <p:grpSp>
          <p:nvGrpSpPr>
            <p:cNvPr id="6" name="Group 5"/>
            <p:cNvGrpSpPr/>
            <p:nvPr/>
          </p:nvGrpSpPr>
          <p:grpSpPr>
            <a:xfrm>
              <a:off x="4419602" y="1962150"/>
              <a:ext cx="4724401" cy="3028954"/>
              <a:chOff x="4419600" y="1009623"/>
              <a:chExt cx="4724401" cy="3981477"/>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09623"/>
                <a:ext cx="3886200" cy="290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Callout 10"/>
              <p:cNvSpPr/>
              <p:nvPr/>
            </p:nvSpPr>
            <p:spPr>
              <a:xfrm>
                <a:off x="5105400" y="4019550"/>
                <a:ext cx="4038601" cy="971550"/>
              </a:xfrm>
              <a:prstGeom prst="wedgeEllipseCallout">
                <a:avLst>
                  <a:gd name="adj1" fmla="val -36183"/>
                  <a:gd name="adj2" fmla="val -886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cs typeface="Times New Roman" panose="02020603050405020304" pitchFamily="18" charset="0"/>
                  </a:rPr>
                  <a:t>Mang, vác vật nặng không vừa sức.</a:t>
                </a:r>
                <a:endParaRPr lang="vi-VN" sz="2600">
                  <a:solidFill>
                    <a:schemeClr val="tx1"/>
                  </a:solidFill>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6264" t="12726" r="9797" b="12930"/>
            <a:stretch>
              <a:fillRect/>
            </a:stretch>
          </p:blipFill>
          <p:spPr>
            <a:xfrm>
              <a:off x="7391400" y="1962150"/>
              <a:ext cx="1011384" cy="1016911"/>
            </a:xfrm>
            <a:prstGeom prst="ellipse">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 y="1183698"/>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latin typeface="Times New Roman" panose="02020603050405020304" pitchFamily="18" charset="0"/>
                <a:cs typeface="Times New Roman" panose="02020603050405020304" pitchFamily="18" charset="0"/>
              </a:rPr>
              <a:t>Làm việc cá nhân</a:t>
            </a:r>
            <a:endParaRPr lang="vi-VN" sz="2800">
              <a:solidFill>
                <a:schemeClr val="tx1"/>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76200" y="3279196"/>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panose="02020603050405020304" pitchFamily="18" charset="0"/>
                <a:cs typeface="Times New Roman" panose="02020603050405020304" pitchFamily="18" charset="0"/>
              </a:rPr>
              <a:t>Hoạt động có lợi cho sức khỏe</a:t>
            </a:r>
            <a:endParaRPr lang="vi-VN" sz="240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819400" y="1143990"/>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Kể các hoạt động có lợi và không có lợi cho sức khỏe mà em biết?</a:t>
            </a:r>
            <a:endParaRPr lang="vi-VN" sz="26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30781" y="2098097"/>
            <a:ext cx="5295900" cy="3019426"/>
          </a:xfrm>
          <a:prstGeom prst="rect">
            <a:avLst/>
          </a:prstGeom>
        </p:spPr>
      </p:pic>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circle(in)">
                                      <p:cBhvr>
                                        <p:cTn id="19" dur="20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wheel(1)">
                                      <p:cBhvr>
                                        <p:cTn id="24"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28600" y="1428750"/>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000000"/>
                </a:solidFill>
                <a:latin typeface="Times New Roman" panose="02020603050405020304" pitchFamily="18" charset="0"/>
                <a:cs typeface="Times New Roman" panose="02020603050405020304" pitchFamily="18" charset="0"/>
              </a:rPr>
              <a:t>Hoạt động không có lợi cho sức khỏe</a:t>
            </a:r>
            <a:endParaRPr lang="vi-VN" sz="240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438400" y="133660"/>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smtClean="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rPr>
              <a:t>Kể các hoạt động có lợi và không có lợi cho sức khỏe mà em biết?</a:t>
            </a:r>
            <a:endParaRPr lang="vi-VN" sz="2600" dirty="0">
              <a:solidFill>
                <a:srgbClr val="000000">
                  <a:lumMod val="75000"/>
                  <a:lumOff val="25000"/>
                </a:srgb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2801" y="1026160"/>
            <a:ext cx="5780808" cy="300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1026160"/>
            <a:ext cx="5791199"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ipe(down)">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circle(in)">
                                      <p:cBhvr>
                                        <p:cTn id="18"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3" y="-46"/>
            <a:ext cx="9144001" cy="861740"/>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defTabSz="914400"/>
            <a:r>
              <a:rPr lang="en-US" sz="2400" kern="0">
                <a:solidFill>
                  <a:sysClr val="windowText" lastClr="000000"/>
                </a:solidFill>
                <a:latin typeface="Times New Roman" panose="02020603050405020304" pitchFamily="18" charset="0"/>
                <a:cs typeface="Times New Roman" panose="02020603050405020304" pitchFamily="18" charset="0"/>
              </a:rPr>
              <a:t>2. Các bạn trong hình sẽ như thế nào nếu thường xuyên thực hiện các hoạt động dưới đây?  </a:t>
            </a:r>
            <a:endParaRPr lang="vi-VN" sz="2400" kern="0">
              <a:solidFill>
                <a:sysClr val="windowText" lastClr="000000"/>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4003" t="15559" r="14278" b="49389"/>
          <a:stretch>
            <a:fillRect/>
          </a:stretch>
        </p:blipFill>
        <p:spPr bwMode="auto">
          <a:xfrm>
            <a:off x="-41275" y="861694"/>
            <a:ext cx="9144000" cy="340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111" y="2191006"/>
            <a:ext cx="3241963"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Siêng năng làm việc nhà</a:t>
            </a:r>
            <a:endParaRPr lang="vi-VN" sz="24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TextBox 8"/>
          <p:cNvSpPr txBox="1"/>
          <p:nvPr/>
        </p:nvSpPr>
        <p:spPr>
          <a:xfrm>
            <a:off x="3474028" y="2293240"/>
            <a:ext cx="2317172"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Chăm chỉ tập bơi</a:t>
            </a:r>
            <a:endParaRPr lang="vi-VN" sz="24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1" name="TextBox 10"/>
          <p:cNvSpPr txBox="1"/>
          <p:nvPr/>
        </p:nvSpPr>
        <p:spPr>
          <a:xfrm>
            <a:off x="76146" y="4019530"/>
            <a:ext cx="2895601" cy="461665"/>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Có đôi tay chắc khỏe</a:t>
            </a:r>
            <a:endParaRPr lang="vi-VN" sz="24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TextBox 11"/>
          <p:cNvSpPr txBox="1"/>
          <p:nvPr/>
        </p:nvSpPr>
        <p:spPr>
          <a:xfrm>
            <a:off x="3810000" y="4248130"/>
            <a:ext cx="1530927"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Bơi giỏi</a:t>
            </a:r>
            <a:endParaRPr lang="vi-VN" sz="24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TextBox 12"/>
          <p:cNvSpPr txBox="1"/>
          <p:nvPr/>
        </p:nvSpPr>
        <p:spPr>
          <a:xfrm>
            <a:off x="6553259" y="2114805"/>
            <a:ext cx="2864426" cy="40011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0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Xem tivi và ăn cả ngày</a:t>
            </a:r>
            <a:endParaRPr lang="vi-VN" sz="20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TextBox 13"/>
          <p:cNvSpPr txBox="1"/>
          <p:nvPr/>
        </p:nvSpPr>
        <p:spPr>
          <a:xfrm>
            <a:off x="5974777" y="4271624"/>
            <a:ext cx="3169227" cy="461665"/>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Cân nặng tăng, cận thị.</a:t>
            </a:r>
            <a:endParaRPr lang="vi-VN" sz="2400"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 name="Oval Callout 5"/>
          <p:cNvSpPr/>
          <p:nvPr/>
        </p:nvSpPr>
        <p:spPr>
          <a:xfrm>
            <a:off x="6758824" y="1886244"/>
            <a:ext cx="1905000" cy="990599"/>
          </a:xfrm>
          <a:prstGeom prst="wedgeEllipseCallout">
            <a:avLst>
              <a:gd name="adj1" fmla="val 8875"/>
              <a:gd name="adj2" fmla="val 59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Times New Roman" panose="02020603050405020304" pitchFamily="18" charset="0"/>
                <a:cs typeface="Times New Roman" panose="02020603050405020304" pitchFamily="18" charset="0"/>
              </a:rPr>
              <a:t>Lười biếng vận động</a:t>
            </a:r>
            <a:endParaRPr lang="vi-VN" sz="20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1" grpId="0" bldLvl="0" animBg="1"/>
      <p:bldP spid="12" grpId="0" bldLvl="0" animBg="1"/>
      <p:bldP spid="13" grpId="0" bldLvl="0" animBg="1"/>
      <p:bldP spid="14" grpId="0" bldLvl="0" animBg="1"/>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8">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9"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7" y="1236643"/>
            <a:ext cx="9130144" cy="954107"/>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pPr algn="just"/>
            <a:r>
              <a:rPr lang="en-US" sz="2800">
                <a:latin typeface="Times New Roman" panose="02020603050405020304" pitchFamily="18" charset="0"/>
                <a:cs typeface="Times New Roman" panose="02020603050405020304" pitchFamily="18" charset="0"/>
              </a:rPr>
              <a:t>Nói với bạn bè về các hoạt động có lợi cho sức khỏe mà em cùng người thân đã làm.</a:t>
            </a:r>
            <a:endParaRPr lang="vi-VN" sz="2800">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20460" t="58282" r="16614" b="27811"/>
          <a:stretch>
            <a:fillRect/>
          </a:stretch>
        </p:blipFill>
        <p:spPr bwMode="auto">
          <a:xfrm>
            <a:off x="2819399" y="2438399"/>
            <a:ext cx="6161809" cy="2097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anose="02020603050405020304" pitchFamily="18" charset="0"/>
                <a:cs typeface="Times New Roman" panose="02020603050405020304" pitchFamily="18" charset="0"/>
              </a:rPr>
              <a:t>Chia sẻ cặp đôi</a:t>
            </a:r>
            <a:endParaRPr lang="vi-VN" sz="3200">
              <a:solidFill>
                <a:schemeClr val="tx1"/>
              </a:solidFill>
              <a:latin typeface="Times New Roman" panose="02020603050405020304" pitchFamily="18" charset="0"/>
              <a:cs typeface="Times New Roman" panose="02020603050405020304" pitchFamily="18" charset="0"/>
            </a:endParaRPr>
          </a:p>
        </p:txBody>
      </p:sp>
      <p:sp>
        <p:nvSpPr>
          <p:cNvPr id="6" name="Cloud 5"/>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anose="02020603050405020304" pitchFamily="18" charset="0"/>
                <a:cs typeface="Times New Roman" panose="02020603050405020304" pitchFamily="18" charset="0"/>
              </a:rPr>
              <a:t>Chia sẻ trước lớp</a:t>
            </a:r>
            <a:endParaRPr lang="vi-VN" sz="320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60</a:t>
            </a:r>
            <a:endParaRPr lang="vi-VN" sz="6600">
              <a:latin typeface="Times New Roman" panose="02020603050405020304" pitchFamily="18" charset="0"/>
              <a:cs typeface="Times New Roman" panose="02020603050405020304" pitchFamily="18" charset="0"/>
            </a:endParaRPr>
          </a:p>
        </p:txBody>
      </p:sp>
      <p:sp>
        <p:nvSpPr>
          <p:cNvPr id="9" name="Oval 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59</a:t>
            </a:r>
            <a:endParaRPr lang="vi-VN" sz="6600">
              <a:latin typeface="Times New Roman" panose="02020603050405020304" pitchFamily="18" charset="0"/>
              <a:cs typeface="Times New Roman" panose="02020603050405020304" pitchFamily="18" charset="0"/>
            </a:endParaRPr>
          </a:p>
        </p:txBody>
      </p:sp>
      <p:sp>
        <p:nvSpPr>
          <p:cNvPr id="10" name="Oval 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58</a:t>
            </a:r>
            <a:endParaRPr lang="vi-VN" sz="6600">
              <a:latin typeface="Times New Roman" panose="02020603050405020304" pitchFamily="18" charset="0"/>
              <a:cs typeface="Times New Roman" panose="02020603050405020304" pitchFamily="18" charset="0"/>
            </a:endParaRPr>
          </a:p>
        </p:txBody>
      </p:sp>
      <p:sp>
        <p:nvSpPr>
          <p:cNvPr id="11" name="Oval 1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57</a:t>
            </a:r>
            <a:endParaRPr lang="vi-VN" sz="6600">
              <a:latin typeface="Times New Roman" panose="02020603050405020304" pitchFamily="18" charset="0"/>
              <a:cs typeface="Times New Roman" panose="02020603050405020304" pitchFamily="18" charset="0"/>
            </a:endParaRPr>
          </a:p>
        </p:txBody>
      </p:sp>
      <p:sp>
        <p:nvSpPr>
          <p:cNvPr id="12" name="Oval 1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56</a:t>
            </a:r>
            <a:endParaRPr lang="vi-VN" sz="6600">
              <a:latin typeface="Times New Roman" panose="02020603050405020304" pitchFamily="18" charset="0"/>
              <a:cs typeface="Times New Roman" panose="02020603050405020304" pitchFamily="18" charset="0"/>
            </a:endParaRPr>
          </a:p>
        </p:txBody>
      </p:sp>
      <p:sp>
        <p:nvSpPr>
          <p:cNvPr id="13" name="Oval 1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55</a:t>
            </a:r>
            <a:endParaRPr lang="vi-VN" sz="6600">
              <a:latin typeface="Times New Roman" panose="02020603050405020304" pitchFamily="18" charset="0"/>
              <a:cs typeface="Times New Roman" panose="02020603050405020304" pitchFamily="18" charset="0"/>
            </a:endParaRPr>
          </a:p>
        </p:txBody>
      </p:sp>
      <p:sp>
        <p:nvSpPr>
          <p:cNvPr id="14" name="Oval 1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54</a:t>
            </a:r>
            <a:endParaRPr lang="vi-VN" sz="6600">
              <a:latin typeface="Times New Roman" panose="02020603050405020304" pitchFamily="18" charset="0"/>
              <a:cs typeface="Times New Roman" panose="02020603050405020304" pitchFamily="18" charset="0"/>
            </a:endParaRPr>
          </a:p>
        </p:txBody>
      </p:sp>
      <p:sp>
        <p:nvSpPr>
          <p:cNvPr id="15" name="Oval 1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53</a:t>
            </a:r>
            <a:endParaRPr lang="vi-VN" sz="6600">
              <a:latin typeface="Times New Roman" panose="02020603050405020304" pitchFamily="18" charset="0"/>
              <a:cs typeface="Times New Roman" panose="02020603050405020304" pitchFamily="18" charset="0"/>
            </a:endParaRPr>
          </a:p>
        </p:txBody>
      </p:sp>
      <p:sp>
        <p:nvSpPr>
          <p:cNvPr id="16" name="Oval 1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52</a:t>
            </a:r>
            <a:endParaRPr lang="vi-VN" sz="6600">
              <a:latin typeface="Times New Roman" panose="02020603050405020304" pitchFamily="18" charset="0"/>
              <a:cs typeface="Times New Roman" panose="02020603050405020304" pitchFamily="18" charset="0"/>
            </a:endParaRPr>
          </a:p>
        </p:txBody>
      </p:sp>
      <p:sp>
        <p:nvSpPr>
          <p:cNvPr id="17" name="Oval 1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51</a:t>
            </a:r>
            <a:endParaRPr lang="vi-VN" sz="6600">
              <a:latin typeface="Times New Roman" panose="02020603050405020304" pitchFamily="18" charset="0"/>
              <a:cs typeface="Times New Roman" panose="02020603050405020304" pitchFamily="18" charset="0"/>
            </a:endParaRPr>
          </a:p>
        </p:txBody>
      </p:sp>
      <p:sp>
        <p:nvSpPr>
          <p:cNvPr id="18" name="Oval 1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50</a:t>
            </a:r>
            <a:endParaRPr lang="vi-VN" sz="6600">
              <a:latin typeface="Times New Roman" panose="02020603050405020304" pitchFamily="18" charset="0"/>
              <a:cs typeface="Times New Roman" panose="02020603050405020304" pitchFamily="18" charset="0"/>
            </a:endParaRPr>
          </a:p>
        </p:txBody>
      </p:sp>
      <p:sp>
        <p:nvSpPr>
          <p:cNvPr id="19" name="Oval 1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49</a:t>
            </a:r>
            <a:endParaRPr lang="vi-VN" sz="6600">
              <a:latin typeface="Times New Roman" panose="02020603050405020304" pitchFamily="18" charset="0"/>
              <a:cs typeface="Times New Roman" panose="02020603050405020304" pitchFamily="18" charset="0"/>
            </a:endParaRPr>
          </a:p>
        </p:txBody>
      </p:sp>
      <p:sp>
        <p:nvSpPr>
          <p:cNvPr id="20" name="Oval 1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48</a:t>
            </a:r>
            <a:endParaRPr lang="vi-VN" sz="6600">
              <a:latin typeface="Times New Roman" panose="02020603050405020304" pitchFamily="18" charset="0"/>
              <a:cs typeface="Times New Roman" panose="02020603050405020304" pitchFamily="18" charset="0"/>
            </a:endParaRPr>
          </a:p>
        </p:txBody>
      </p:sp>
      <p:sp>
        <p:nvSpPr>
          <p:cNvPr id="21" name="Oval 2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47</a:t>
            </a:r>
            <a:endParaRPr lang="vi-VN" sz="6600">
              <a:latin typeface="Times New Roman" panose="02020603050405020304" pitchFamily="18" charset="0"/>
              <a:cs typeface="Times New Roman" panose="02020603050405020304" pitchFamily="18" charset="0"/>
            </a:endParaRPr>
          </a:p>
        </p:txBody>
      </p:sp>
      <p:sp>
        <p:nvSpPr>
          <p:cNvPr id="22" name="Oval 2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46</a:t>
            </a:r>
            <a:endParaRPr lang="vi-VN" sz="6600">
              <a:latin typeface="Times New Roman" panose="02020603050405020304" pitchFamily="18" charset="0"/>
              <a:cs typeface="Times New Roman" panose="02020603050405020304" pitchFamily="18" charset="0"/>
            </a:endParaRPr>
          </a:p>
        </p:txBody>
      </p:sp>
      <p:sp>
        <p:nvSpPr>
          <p:cNvPr id="23" name="Oval 2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45</a:t>
            </a:r>
            <a:endParaRPr lang="vi-VN" sz="6600">
              <a:latin typeface="Times New Roman" panose="02020603050405020304" pitchFamily="18" charset="0"/>
              <a:cs typeface="Times New Roman" panose="02020603050405020304" pitchFamily="18" charset="0"/>
            </a:endParaRPr>
          </a:p>
        </p:txBody>
      </p:sp>
      <p:sp>
        <p:nvSpPr>
          <p:cNvPr id="24" name="Oval 2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44</a:t>
            </a:r>
            <a:endParaRPr lang="vi-VN" sz="6600">
              <a:latin typeface="Times New Roman" panose="02020603050405020304" pitchFamily="18" charset="0"/>
              <a:cs typeface="Times New Roman" panose="02020603050405020304" pitchFamily="18" charset="0"/>
            </a:endParaRPr>
          </a:p>
        </p:txBody>
      </p:sp>
      <p:sp>
        <p:nvSpPr>
          <p:cNvPr id="25" name="Oval 2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43</a:t>
            </a:r>
            <a:endParaRPr lang="vi-VN" sz="6600">
              <a:latin typeface="Times New Roman" panose="02020603050405020304" pitchFamily="18" charset="0"/>
              <a:cs typeface="Times New Roman" panose="02020603050405020304" pitchFamily="18" charset="0"/>
            </a:endParaRPr>
          </a:p>
        </p:txBody>
      </p:sp>
      <p:sp>
        <p:nvSpPr>
          <p:cNvPr id="26" name="Oval 2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42</a:t>
            </a:r>
            <a:endParaRPr lang="vi-VN" sz="6600">
              <a:latin typeface="Times New Roman" panose="02020603050405020304" pitchFamily="18" charset="0"/>
              <a:cs typeface="Times New Roman" panose="02020603050405020304" pitchFamily="18" charset="0"/>
            </a:endParaRPr>
          </a:p>
        </p:txBody>
      </p:sp>
      <p:sp>
        <p:nvSpPr>
          <p:cNvPr id="27" name="Oval 2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41</a:t>
            </a:r>
            <a:endParaRPr lang="vi-VN" sz="6600">
              <a:latin typeface="Times New Roman" panose="02020603050405020304" pitchFamily="18" charset="0"/>
              <a:cs typeface="Times New Roman" panose="02020603050405020304" pitchFamily="18" charset="0"/>
            </a:endParaRPr>
          </a:p>
        </p:txBody>
      </p:sp>
      <p:sp>
        <p:nvSpPr>
          <p:cNvPr id="28" name="Oval 2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anose="02020603050405020304" pitchFamily="18" charset="0"/>
                <a:cs typeface="Times New Roman" panose="02020603050405020304" pitchFamily="18" charset="0"/>
              </a:rPr>
              <a:t>4</a:t>
            </a:r>
            <a:r>
              <a:rPr lang="en-US" sz="6600" smtClean="0">
                <a:latin typeface="Times New Roman" panose="02020603050405020304" pitchFamily="18" charset="0"/>
                <a:cs typeface="Times New Roman" panose="02020603050405020304" pitchFamily="18" charset="0"/>
              </a:rPr>
              <a:t>0</a:t>
            </a:r>
            <a:endParaRPr lang="vi-VN" sz="6600">
              <a:latin typeface="Times New Roman" panose="02020603050405020304" pitchFamily="18" charset="0"/>
              <a:cs typeface="Times New Roman" panose="02020603050405020304" pitchFamily="18" charset="0"/>
            </a:endParaRPr>
          </a:p>
        </p:txBody>
      </p:sp>
      <p:sp>
        <p:nvSpPr>
          <p:cNvPr id="29" name="Oval 2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39</a:t>
            </a:r>
            <a:endParaRPr lang="vi-VN" sz="6600">
              <a:latin typeface="Times New Roman" panose="02020603050405020304" pitchFamily="18" charset="0"/>
              <a:cs typeface="Times New Roman" panose="02020603050405020304" pitchFamily="18" charset="0"/>
            </a:endParaRPr>
          </a:p>
        </p:txBody>
      </p:sp>
      <p:sp>
        <p:nvSpPr>
          <p:cNvPr id="30" name="Oval 2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38</a:t>
            </a:r>
            <a:endParaRPr lang="vi-VN" sz="6600">
              <a:latin typeface="Times New Roman" panose="02020603050405020304" pitchFamily="18" charset="0"/>
              <a:cs typeface="Times New Roman" panose="02020603050405020304" pitchFamily="18" charset="0"/>
            </a:endParaRPr>
          </a:p>
        </p:txBody>
      </p:sp>
      <p:sp>
        <p:nvSpPr>
          <p:cNvPr id="31" name="Oval 3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37</a:t>
            </a:r>
            <a:endParaRPr lang="vi-VN" sz="6600">
              <a:latin typeface="Times New Roman" panose="02020603050405020304" pitchFamily="18" charset="0"/>
              <a:cs typeface="Times New Roman" panose="02020603050405020304" pitchFamily="18" charset="0"/>
            </a:endParaRPr>
          </a:p>
        </p:txBody>
      </p:sp>
      <p:sp>
        <p:nvSpPr>
          <p:cNvPr id="32" name="Oval 3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36</a:t>
            </a:r>
            <a:endParaRPr lang="vi-VN" sz="6600">
              <a:latin typeface="Times New Roman" panose="02020603050405020304" pitchFamily="18" charset="0"/>
              <a:cs typeface="Times New Roman" panose="02020603050405020304" pitchFamily="18" charset="0"/>
            </a:endParaRPr>
          </a:p>
        </p:txBody>
      </p:sp>
      <p:sp>
        <p:nvSpPr>
          <p:cNvPr id="33" name="Oval 3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35</a:t>
            </a:r>
            <a:endParaRPr lang="vi-VN" sz="6600">
              <a:latin typeface="Times New Roman" panose="02020603050405020304" pitchFamily="18" charset="0"/>
              <a:cs typeface="Times New Roman" panose="02020603050405020304" pitchFamily="18" charset="0"/>
            </a:endParaRPr>
          </a:p>
        </p:txBody>
      </p:sp>
      <p:sp>
        <p:nvSpPr>
          <p:cNvPr id="34" name="Oval 3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34</a:t>
            </a:r>
            <a:endParaRPr lang="vi-VN" sz="6600">
              <a:latin typeface="Times New Roman" panose="02020603050405020304" pitchFamily="18" charset="0"/>
              <a:cs typeface="Times New Roman" panose="02020603050405020304" pitchFamily="18" charset="0"/>
            </a:endParaRPr>
          </a:p>
        </p:txBody>
      </p:sp>
      <p:sp>
        <p:nvSpPr>
          <p:cNvPr id="35" name="Oval 3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33</a:t>
            </a:r>
            <a:endParaRPr lang="vi-VN" sz="6600">
              <a:latin typeface="Times New Roman" panose="02020603050405020304" pitchFamily="18" charset="0"/>
              <a:cs typeface="Times New Roman" panose="02020603050405020304" pitchFamily="18" charset="0"/>
            </a:endParaRPr>
          </a:p>
        </p:txBody>
      </p:sp>
      <p:sp>
        <p:nvSpPr>
          <p:cNvPr id="36" name="Oval 3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32</a:t>
            </a:r>
            <a:endParaRPr lang="vi-VN" sz="6600">
              <a:latin typeface="Times New Roman" panose="02020603050405020304" pitchFamily="18" charset="0"/>
              <a:cs typeface="Times New Roman" panose="02020603050405020304" pitchFamily="18" charset="0"/>
            </a:endParaRPr>
          </a:p>
        </p:txBody>
      </p:sp>
      <p:sp>
        <p:nvSpPr>
          <p:cNvPr id="37" name="Oval 3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31</a:t>
            </a:r>
            <a:endParaRPr lang="vi-VN" sz="6600">
              <a:latin typeface="Times New Roman" panose="02020603050405020304" pitchFamily="18" charset="0"/>
              <a:cs typeface="Times New Roman" panose="02020603050405020304" pitchFamily="18" charset="0"/>
            </a:endParaRPr>
          </a:p>
        </p:txBody>
      </p:sp>
      <p:sp>
        <p:nvSpPr>
          <p:cNvPr id="38" name="Oval 3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30</a:t>
            </a:r>
            <a:endParaRPr lang="vi-VN" sz="6600">
              <a:latin typeface="Times New Roman" panose="02020603050405020304" pitchFamily="18" charset="0"/>
              <a:cs typeface="Times New Roman" panose="02020603050405020304" pitchFamily="18" charset="0"/>
            </a:endParaRPr>
          </a:p>
        </p:txBody>
      </p:sp>
      <p:sp>
        <p:nvSpPr>
          <p:cNvPr id="39" name="Oval 3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29</a:t>
            </a:r>
            <a:endParaRPr lang="vi-VN" sz="6600">
              <a:latin typeface="Times New Roman" panose="02020603050405020304" pitchFamily="18" charset="0"/>
              <a:cs typeface="Times New Roman" panose="02020603050405020304" pitchFamily="18" charset="0"/>
            </a:endParaRPr>
          </a:p>
        </p:txBody>
      </p:sp>
      <p:sp>
        <p:nvSpPr>
          <p:cNvPr id="40" name="Oval 3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28</a:t>
            </a:r>
            <a:endParaRPr lang="vi-VN" sz="6600">
              <a:latin typeface="Times New Roman" panose="02020603050405020304" pitchFamily="18" charset="0"/>
              <a:cs typeface="Times New Roman" panose="02020603050405020304" pitchFamily="18" charset="0"/>
            </a:endParaRPr>
          </a:p>
        </p:txBody>
      </p:sp>
      <p:sp>
        <p:nvSpPr>
          <p:cNvPr id="41" name="Oval 4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27</a:t>
            </a:r>
            <a:endParaRPr lang="vi-VN" sz="6600">
              <a:latin typeface="Times New Roman" panose="02020603050405020304" pitchFamily="18" charset="0"/>
              <a:cs typeface="Times New Roman" panose="02020603050405020304" pitchFamily="18" charset="0"/>
            </a:endParaRPr>
          </a:p>
        </p:txBody>
      </p:sp>
      <p:sp>
        <p:nvSpPr>
          <p:cNvPr id="42" name="Oval 4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26</a:t>
            </a:r>
            <a:endParaRPr lang="vi-VN" sz="6600">
              <a:latin typeface="Times New Roman" panose="02020603050405020304" pitchFamily="18" charset="0"/>
              <a:cs typeface="Times New Roman" panose="02020603050405020304" pitchFamily="18" charset="0"/>
            </a:endParaRPr>
          </a:p>
        </p:txBody>
      </p:sp>
      <p:sp>
        <p:nvSpPr>
          <p:cNvPr id="43" name="Oval 4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25</a:t>
            </a:r>
            <a:endParaRPr lang="vi-VN" sz="6600">
              <a:latin typeface="Times New Roman" panose="02020603050405020304" pitchFamily="18" charset="0"/>
              <a:cs typeface="Times New Roman" panose="02020603050405020304" pitchFamily="18" charset="0"/>
            </a:endParaRPr>
          </a:p>
        </p:txBody>
      </p:sp>
      <p:sp>
        <p:nvSpPr>
          <p:cNvPr id="44" name="Oval 4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24</a:t>
            </a:r>
            <a:endParaRPr lang="vi-VN" sz="6600">
              <a:latin typeface="Times New Roman" panose="02020603050405020304" pitchFamily="18" charset="0"/>
              <a:cs typeface="Times New Roman" panose="02020603050405020304" pitchFamily="18" charset="0"/>
            </a:endParaRPr>
          </a:p>
        </p:txBody>
      </p:sp>
      <p:sp>
        <p:nvSpPr>
          <p:cNvPr id="45" name="Oval 4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23</a:t>
            </a:r>
            <a:endParaRPr lang="vi-VN" sz="6600">
              <a:latin typeface="Times New Roman" panose="02020603050405020304" pitchFamily="18" charset="0"/>
              <a:cs typeface="Times New Roman" panose="02020603050405020304" pitchFamily="18" charset="0"/>
            </a:endParaRPr>
          </a:p>
        </p:txBody>
      </p:sp>
      <p:sp>
        <p:nvSpPr>
          <p:cNvPr id="46" name="Oval 4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22</a:t>
            </a:r>
            <a:endParaRPr lang="vi-VN" sz="6600">
              <a:latin typeface="Times New Roman" panose="02020603050405020304" pitchFamily="18" charset="0"/>
              <a:cs typeface="Times New Roman" panose="02020603050405020304" pitchFamily="18" charset="0"/>
            </a:endParaRPr>
          </a:p>
        </p:txBody>
      </p:sp>
      <p:sp>
        <p:nvSpPr>
          <p:cNvPr id="47" name="Oval 4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21</a:t>
            </a:r>
            <a:endParaRPr lang="vi-VN" sz="6600">
              <a:latin typeface="Times New Roman" panose="02020603050405020304" pitchFamily="18" charset="0"/>
              <a:cs typeface="Times New Roman" panose="02020603050405020304" pitchFamily="18" charset="0"/>
            </a:endParaRPr>
          </a:p>
        </p:txBody>
      </p:sp>
      <p:sp>
        <p:nvSpPr>
          <p:cNvPr id="48" name="Oval 4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20</a:t>
            </a:r>
            <a:endParaRPr lang="vi-VN" sz="6600">
              <a:latin typeface="Times New Roman" panose="02020603050405020304" pitchFamily="18" charset="0"/>
              <a:cs typeface="Times New Roman" panose="02020603050405020304" pitchFamily="18" charset="0"/>
            </a:endParaRPr>
          </a:p>
        </p:txBody>
      </p:sp>
      <p:sp>
        <p:nvSpPr>
          <p:cNvPr id="49" name="Oval 4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19</a:t>
            </a:r>
            <a:endParaRPr lang="vi-VN" sz="6600">
              <a:latin typeface="Times New Roman" panose="02020603050405020304" pitchFamily="18" charset="0"/>
              <a:cs typeface="Times New Roman" panose="02020603050405020304" pitchFamily="18" charset="0"/>
            </a:endParaRPr>
          </a:p>
        </p:txBody>
      </p:sp>
      <p:sp>
        <p:nvSpPr>
          <p:cNvPr id="50" name="Oval 4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18</a:t>
            </a:r>
            <a:endParaRPr lang="vi-VN" sz="6600">
              <a:latin typeface="Times New Roman" panose="02020603050405020304" pitchFamily="18" charset="0"/>
              <a:cs typeface="Times New Roman" panose="02020603050405020304" pitchFamily="18" charset="0"/>
            </a:endParaRPr>
          </a:p>
        </p:txBody>
      </p:sp>
      <p:sp>
        <p:nvSpPr>
          <p:cNvPr id="51" name="Oval 5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17</a:t>
            </a:r>
            <a:endParaRPr lang="vi-VN" sz="6600">
              <a:latin typeface="Times New Roman" panose="02020603050405020304" pitchFamily="18" charset="0"/>
              <a:cs typeface="Times New Roman" panose="02020603050405020304" pitchFamily="18" charset="0"/>
            </a:endParaRPr>
          </a:p>
        </p:txBody>
      </p:sp>
      <p:sp>
        <p:nvSpPr>
          <p:cNvPr id="52" name="Oval 5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16</a:t>
            </a:r>
            <a:endParaRPr lang="vi-VN" sz="6600">
              <a:latin typeface="Times New Roman" panose="02020603050405020304" pitchFamily="18" charset="0"/>
              <a:cs typeface="Times New Roman" panose="02020603050405020304" pitchFamily="18" charset="0"/>
            </a:endParaRPr>
          </a:p>
        </p:txBody>
      </p:sp>
      <p:sp>
        <p:nvSpPr>
          <p:cNvPr id="53" name="Oval 5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15</a:t>
            </a:r>
            <a:endParaRPr lang="vi-VN" sz="6600">
              <a:latin typeface="Times New Roman" panose="02020603050405020304" pitchFamily="18" charset="0"/>
              <a:cs typeface="Times New Roman" panose="02020603050405020304" pitchFamily="18" charset="0"/>
            </a:endParaRPr>
          </a:p>
        </p:txBody>
      </p:sp>
      <p:sp>
        <p:nvSpPr>
          <p:cNvPr id="54" name="Oval 5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14</a:t>
            </a:r>
            <a:endParaRPr lang="vi-VN" sz="6600">
              <a:latin typeface="Times New Roman" panose="02020603050405020304" pitchFamily="18" charset="0"/>
              <a:cs typeface="Times New Roman" panose="02020603050405020304" pitchFamily="18" charset="0"/>
            </a:endParaRPr>
          </a:p>
        </p:txBody>
      </p:sp>
      <p:sp>
        <p:nvSpPr>
          <p:cNvPr id="55" name="Oval 5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13</a:t>
            </a:r>
            <a:endParaRPr lang="vi-VN" sz="6600">
              <a:latin typeface="Times New Roman" panose="02020603050405020304" pitchFamily="18" charset="0"/>
              <a:cs typeface="Times New Roman" panose="02020603050405020304" pitchFamily="18" charset="0"/>
            </a:endParaRPr>
          </a:p>
        </p:txBody>
      </p:sp>
      <p:sp>
        <p:nvSpPr>
          <p:cNvPr id="56" name="Oval 5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12</a:t>
            </a:r>
            <a:endParaRPr lang="vi-VN" sz="6600">
              <a:latin typeface="Times New Roman" panose="02020603050405020304" pitchFamily="18" charset="0"/>
              <a:cs typeface="Times New Roman" panose="02020603050405020304" pitchFamily="18" charset="0"/>
            </a:endParaRPr>
          </a:p>
        </p:txBody>
      </p:sp>
      <p:sp>
        <p:nvSpPr>
          <p:cNvPr id="57" name="Oval 5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11</a:t>
            </a:r>
            <a:endParaRPr lang="vi-VN" sz="6600">
              <a:latin typeface="Times New Roman" panose="02020603050405020304" pitchFamily="18" charset="0"/>
              <a:cs typeface="Times New Roman" panose="02020603050405020304" pitchFamily="18" charset="0"/>
            </a:endParaRPr>
          </a:p>
        </p:txBody>
      </p:sp>
      <p:sp>
        <p:nvSpPr>
          <p:cNvPr id="58" name="Oval 5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10</a:t>
            </a:r>
            <a:endParaRPr lang="vi-VN" sz="6600">
              <a:latin typeface="Times New Roman" panose="02020603050405020304" pitchFamily="18" charset="0"/>
              <a:cs typeface="Times New Roman" panose="02020603050405020304" pitchFamily="18" charset="0"/>
            </a:endParaRPr>
          </a:p>
        </p:txBody>
      </p:sp>
      <p:sp>
        <p:nvSpPr>
          <p:cNvPr id="59" name="Oval 5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09</a:t>
            </a:r>
            <a:endParaRPr lang="vi-VN" sz="6600">
              <a:latin typeface="Times New Roman" panose="02020603050405020304" pitchFamily="18" charset="0"/>
              <a:cs typeface="Times New Roman" panose="02020603050405020304" pitchFamily="18" charset="0"/>
            </a:endParaRPr>
          </a:p>
        </p:txBody>
      </p:sp>
      <p:sp>
        <p:nvSpPr>
          <p:cNvPr id="60" name="Oval 5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08</a:t>
            </a:r>
            <a:endParaRPr lang="vi-VN" sz="6600">
              <a:latin typeface="Times New Roman" panose="02020603050405020304" pitchFamily="18" charset="0"/>
              <a:cs typeface="Times New Roman" panose="02020603050405020304" pitchFamily="18" charset="0"/>
            </a:endParaRPr>
          </a:p>
        </p:txBody>
      </p:sp>
      <p:sp>
        <p:nvSpPr>
          <p:cNvPr id="61" name="Oval 6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07</a:t>
            </a:r>
            <a:endParaRPr lang="vi-VN" sz="6600">
              <a:latin typeface="Times New Roman" panose="02020603050405020304" pitchFamily="18" charset="0"/>
              <a:cs typeface="Times New Roman" panose="02020603050405020304" pitchFamily="18" charset="0"/>
            </a:endParaRPr>
          </a:p>
        </p:txBody>
      </p:sp>
      <p:sp>
        <p:nvSpPr>
          <p:cNvPr id="68" name="Oval 6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06</a:t>
            </a:r>
            <a:endParaRPr lang="vi-VN" sz="6600">
              <a:latin typeface="Times New Roman" panose="02020603050405020304" pitchFamily="18" charset="0"/>
              <a:cs typeface="Times New Roman" panose="02020603050405020304" pitchFamily="18" charset="0"/>
            </a:endParaRPr>
          </a:p>
        </p:txBody>
      </p:sp>
      <p:sp>
        <p:nvSpPr>
          <p:cNvPr id="69" name="Oval 6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05</a:t>
            </a:r>
            <a:endParaRPr lang="vi-VN" sz="6600">
              <a:latin typeface="Times New Roman" panose="02020603050405020304" pitchFamily="18" charset="0"/>
              <a:cs typeface="Times New Roman" panose="02020603050405020304" pitchFamily="18" charset="0"/>
            </a:endParaRPr>
          </a:p>
        </p:txBody>
      </p:sp>
      <p:sp>
        <p:nvSpPr>
          <p:cNvPr id="70" name="Oval 6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04</a:t>
            </a:r>
            <a:endParaRPr lang="vi-VN" sz="6600">
              <a:latin typeface="Times New Roman" panose="02020603050405020304" pitchFamily="18" charset="0"/>
              <a:cs typeface="Times New Roman" panose="02020603050405020304" pitchFamily="18" charset="0"/>
            </a:endParaRPr>
          </a:p>
        </p:txBody>
      </p:sp>
      <p:sp>
        <p:nvSpPr>
          <p:cNvPr id="71" name="Oval 7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03</a:t>
            </a:r>
            <a:endParaRPr lang="vi-VN" sz="6600">
              <a:latin typeface="Times New Roman" panose="02020603050405020304" pitchFamily="18" charset="0"/>
              <a:cs typeface="Times New Roman" panose="02020603050405020304" pitchFamily="18" charset="0"/>
            </a:endParaRPr>
          </a:p>
        </p:txBody>
      </p:sp>
      <p:sp>
        <p:nvSpPr>
          <p:cNvPr id="72" name="Oval 7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02</a:t>
            </a:r>
            <a:endParaRPr lang="vi-VN" sz="6600">
              <a:latin typeface="Times New Roman" panose="02020603050405020304" pitchFamily="18" charset="0"/>
              <a:cs typeface="Times New Roman" panose="02020603050405020304" pitchFamily="18" charset="0"/>
            </a:endParaRPr>
          </a:p>
        </p:txBody>
      </p:sp>
      <p:sp>
        <p:nvSpPr>
          <p:cNvPr id="73" name="Oval 7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anose="02020603050405020304" pitchFamily="18" charset="0"/>
                <a:cs typeface="Times New Roman" panose="02020603050405020304" pitchFamily="18" charset="0"/>
              </a:rPr>
              <a:t>01</a:t>
            </a:r>
            <a:endParaRPr lang="vi-VN" sz="6600">
              <a:latin typeface="Times New Roman" panose="02020603050405020304" pitchFamily="18" charset="0"/>
              <a:cs typeface="Times New Roman" panose="02020603050405020304" pitchFamily="18" charset="0"/>
            </a:endParaRPr>
          </a:p>
        </p:txBody>
      </p:sp>
      <p:sp>
        <p:nvSpPr>
          <p:cNvPr id="74" name="Oval 7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smtClean="0">
                <a:solidFill>
                  <a:srgbClr val="FF0000"/>
                </a:solidFill>
                <a:latin typeface="Times New Roman" panose="02020603050405020304" pitchFamily="18" charset="0"/>
                <a:cs typeface="Times New Roman" panose="02020603050405020304" pitchFamily="18" charset="0"/>
              </a:rPr>
              <a:t>End</a:t>
            </a:r>
            <a:endParaRPr lang="vi-VN" sz="44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638800" y="4629150"/>
            <a:ext cx="14478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smtClean="0"/>
              <a:t>Bắt đầu</a:t>
            </a:r>
            <a:endParaRPr lang="vi-VN" sz="2800" b="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1500"/>
                            </p:stCondLst>
                            <p:childTnLst>
                              <p:par>
                                <p:cTn id="22" presetID="1" presetClass="entr" presetSubtype="0" fill="hold" grpId="0" nodeType="afterEffect">
                                  <p:stCondLst>
                                    <p:cond delay="1000"/>
                                  </p:stCondLst>
                                  <p:childTnLst>
                                    <p:set>
                                      <p:cBhvr>
                                        <p:cTn id="23" dur="1" fill="hold">
                                          <p:stCondLst>
                                            <p:cond delay="9"/>
                                          </p:stCondLst>
                                        </p:cTn>
                                        <p:tgtEl>
                                          <p:spTgt spid="10"/>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p:stCondLst>
                              <p:cond delay="3000"/>
                            </p:stCondLst>
                            <p:childTnLst>
                              <p:par>
                                <p:cTn id="25" presetID="1" presetClass="entr" presetSubtype="0" fill="hold" grpId="0" nodeType="afterEffect">
                                  <p:stCondLst>
                                    <p:cond delay="1000"/>
                                  </p:stCondLst>
                                  <p:childTnLst>
                                    <p:set>
                                      <p:cBhvr>
                                        <p:cTn id="26" dur="1" fill="hold">
                                          <p:stCondLst>
                                            <p:cond delay="9"/>
                                          </p:stCondLst>
                                        </p:cTn>
                                        <p:tgtEl>
                                          <p:spTgt spid="11"/>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4500"/>
                            </p:stCondLst>
                            <p:childTnLst>
                              <p:par>
                                <p:cTn id="28" presetID="1" presetClass="entr" presetSubtype="0" fill="hold" grpId="0" nodeType="afterEffect">
                                  <p:stCondLst>
                                    <p:cond delay="1000"/>
                                  </p:stCondLst>
                                  <p:childTnLst>
                                    <p:set>
                                      <p:cBhvr>
                                        <p:cTn id="29" dur="1" fill="hold">
                                          <p:stCondLst>
                                            <p:cond delay="9"/>
                                          </p:stCondLst>
                                        </p:cTn>
                                        <p:tgtEl>
                                          <p:spTgt spid="12"/>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9"/>
                                          </p:stCondLst>
                                        </p:cTn>
                                        <p:tgtEl>
                                          <p:spTgt spid="13"/>
                                        </p:tgtEl>
                                        <p:attrNameLst>
                                          <p:attrName>style.visibility</p:attrName>
                                        </p:attrNameLst>
                                      </p:cBhvr>
                                      <p:to>
                                        <p:strVal val="visible"/>
                                      </p:to>
                                    </p:set>
                                  </p:childTnLst>
                                  <p:subTnLst>
                                    <p:audio>
                                      <p:cMediaNode vol="90000">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3" fill="hold">
                            <p:stCondLst>
                              <p:cond delay="7500"/>
                            </p:stCondLst>
                            <p:childTnLst>
                              <p:par>
                                <p:cTn id="34" presetID="1" presetClass="entr" presetSubtype="0" fill="hold" grpId="0" nodeType="afterEffect">
                                  <p:stCondLst>
                                    <p:cond delay="1000"/>
                                  </p:stCondLst>
                                  <p:childTnLst>
                                    <p:set>
                                      <p:cBhvr>
                                        <p:cTn id="35" dur="1" fill="hold">
                                          <p:stCondLst>
                                            <p:cond delay="9"/>
                                          </p:stCondLst>
                                        </p:cTn>
                                        <p:tgtEl>
                                          <p:spTgt spid="14"/>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9"/>
                                          </p:stCondLst>
                                        </p:cTn>
                                        <p:tgtEl>
                                          <p:spTgt spid="1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39" fill="hold">
                            <p:stCondLst>
                              <p:cond delay="10500"/>
                            </p:stCondLst>
                            <p:childTnLst>
                              <p:par>
                                <p:cTn id="40" presetID="1" presetClass="entr" presetSubtype="0" fill="hold" grpId="0" nodeType="afterEffect">
                                  <p:stCondLst>
                                    <p:cond delay="1000"/>
                                  </p:stCondLst>
                                  <p:childTnLst>
                                    <p:set>
                                      <p:cBhvr>
                                        <p:cTn id="41" dur="1" fill="hold">
                                          <p:stCondLst>
                                            <p:cond delay="9"/>
                                          </p:stCondLst>
                                        </p:cTn>
                                        <p:tgtEl>
                                          <p:spTgt spid="16"/>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12000"/>
                            </p:stCondLst>
                            <p:childTnLst>
                              <p:par>
                                <p:cTn id="43" presetID="1" presetClass="entr" presetSubtype="0" fill="hold" grpId="0" nodeType="afterEffect">
                                  <p:stCondLst>
                                    <p:cond delay="1000"/>
                                  </p:stCondLst>
                                  <p:childTnLst>
                                    <p:set>
                                      <p:cBhvr>
                                        <p:cTn id="44"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13500"/>
                            </p:stCondLst>
                            <p:childTnLst>
                              <p:par>
                                <p:cTn id="46" presetID="1" presetClass="entr" presetSubtype="0" fill="hold" grpId="0" nodeType="afterEffect">
                                  <p:stCondLst>
                                    <p:cond delay="1000"/>
                                  </p:stCondLst>
                                  <p:childTnLst>
                                    <p:set>
                                      <p:cBhvr>
                                        <p:cTn id="47"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15000"/>
                            </p:stCondLst>
                            <p:childTnLst>
                              <p:par>
                                <p:cTn id="49" presetID="1" presetClass="entr" presetSubtype="0" fill="hold" grpId="0" nodeType="afterEffect">
                                  <p:stCondLst>
                                    <p:cond delay="1000"/>
                                  </p:stCondLst>
                                  <p:childTnLst>
                                    <p:set>
                                      <p:cBhvr>
                                        <p:cTn id="50"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16500"/>
                            </p:stCondLst>
                            <p:childTnLst>
                              <p:par>
                                <p:cTn id="52" presetID="1" presetClass="entr" presetSubtype="0" fill="hold" grpId="0" nodeType="afterEffect">
                                  <p:stCondLst>
                                    <p:cond delay="1000"/>
                                  </p:stCondLst>
                                  <p:childTnLst>
                                    <p:set>
                                      <p:cBhvr>
                                        <p:cTn id="53"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18000"/>
                            </p:stCondLst>
                            <p:childTnLst>
                              <p:par>
                                <p:cTn id="55" presetID="1" presetClass="entr" presetSubtype="0" fill="hold" grpId="0" nodeType="afterEffect">
                                  <p:stCondLst>
                                    <p:cond delay="1000"/>
                                  </p:stCondLst>
                                  <p:childTnLst>
                                    <p:set>
                                      <p:cBhvr>
                                        <p:cTn id="56" dur="1" fill="hold">
                                          <p:stCondLst>
                                            <p:cond delay="9"/>
                                          </p:stCondLst>
                                        </p:cTn>
                                        <p:tgtEl>
                                          <p:spTgt spid="2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19500"/>
                            </p:stCondLst>
                            <p:childTnLst>
                              <p:par>
                                <p:cTn id="58" presetID="1" presetClass="entr" presetSubtype="0" fill="hold" grpId="0" nodeType="afterEffect">
                                  <p:stCondLst>
                                    <p:cond delay="1000"/>
                                  </p:stCondLst>
                                  <p:childTnLst>
                                    <p:set>
                                      <p:cBhvr>
                                        <p:cTn id="59" dur="1" fill="hold">
                                          <p:stCondLst>
                                            <p:cond delay="9"/>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21000"/>
                            </p:stCondLst>
                            <p:childTnLst>
                              <p:par>
                                <p:cTn id="61" presetID="1" presetClass="entr" presetSubtype="0" fill="hold" grpId="0" nodeType="afterEffect">
                                  <p:stCondLst>
                                    <p:cond delay="1000"/>
                                  </p:stCondLst>
                                  <p:childTnLst>
                                    <p:set>
                                      <p:cBhvr>
                                        <p:cTn id="62" dur="1" fill="hold">
                                          <p:stCondLst>
                                            <p:cond delay="9"/>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22500"/>
                            </p:stCondLst>
                            <p:childTnLst>
                              <p:par>
                                <p:cTn id="64" presetID="1" presetClass="entr" presetSubtype="0" fill="hold" grpId="0" nodeType="afterEffect">
                                  <p:stCondLst>
                                    <p:cond delay="1000"/>
                                  </p:stCondLst>
                                  <p:childTnLst>
                                    <p:set>
                                      <p:cBhvr>
                                        <p:cTn id="65" dur="1" fill="hold">
                                          <p:stCondLst>
                                            <p:cond delay="9"/>
                                          </p:stCondLst>
                                        </p:cTn>
                                        <p:tgtEl>
                                          <p:spTgt spid="2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24000"/>
                            </p:stCondLst>
                            <p:childTnLst>
                              <p:par>
                                <p:cTn id="67" presetID="1" presetClass="entr" presetSubtype="0" fill="hold" grpId="0" nodeType="afterEffect">
                                  <p:stCondLst>
                                    <p:cond delay="1000"/>
                                  </p:stCondLst>
                                  <p:childTnLst>
                                    <p:set>
                                      <p:cBhvr>
                                        <p:cTn id="68" dur="1" fill="hold">
                                          <p:stCondLst>
                                            <p:cond delay="9"/>
                                          </p:stCondLst>
                                        </p:cTn>
                                        <p:tgtEl>
                                          <p:spTgt spid="2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25500"/>
                            </p:stCondLst>
                            <p:childTnLst>
                              <p:par>
                                <p:cTn id="70" presetID="1" presetClass="entr" presetSubtype="0" fill="hold" grpId="0" nodeType="afterEffect">
                                  <p:stCondLst>
                                    <p:cond delay="1000"/>
                                  </p:stCondLst>
                                  <p:childTnLst>
                                    <p:set>
                                      <p:cBhvr>
                                        <p:cTn id="71" dur="1" fill="hold">
                                          <p:stCondLst>
                                            <p:cond delay="9"/>
                                          </p:stCondLst>
                                        </p:cTn>
                                        <p:tgtEl>
                                          <p:spTgt spid="2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27000"/>
                            </p:stCondLst>
                            <p:childTnLst>
                              <p:par>
                                <p:cTn id="73" presetID="1" presetClass="entr" presetSubtype="0" fill="hold" grpId="0" nodeType="afterEffect">
                                  <p:stCondLst>
                                    <p:cond delay="1000"/>
                                  </p:stCondLst>
                                  <p:childTnLst>
                                    <p:set>
                                      <p:cBhvr>
                                        <p:cTn id="74" dur="1" fill="hold">
                                          <p:stCondLst>
                                            <p:cond delay="9"/>
                                          </p:stCondLst>
                                        </p:cTn>
                                        <p:tgtEl>
                                          <p:spTgt spid="2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5" fill="hold">
                            <p:stCondLst>
                              <p:cond delay="28500"/>
                            </p:stCondLst>
                            <p:childTnLst>
                              <p:par>
                                <p:cTn id="76" presetID="1" presetClass="entr" presetSubtype="0" fill="hold" grpId="0" nodeType="afterEffect">
                                  <p:stCondLst>
                                    <p:cond delay="1000"/>
                                  </p:stCondLst>
                                  <p:childTnLst>
                                    <p:set>
                                      <p:cBhvr>
                                        <p:cTn id="77" dur="1" fill="hold">
                                          <p:stCondLst>
                                            <p:cond delay="9"/>
                                          </p:stCondLst>
                                        </p:cTn>
                                        <p:tgtEl>
                                          <p:spTgt spid="2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8" fill="hold">
                            <p:stCondLst>
                              <p:cond delay="30000"/>
                            </p:stCondLst>
                            <p:childTnLst>
                              <p:par>
                                <p:cTn id="79" presetID="1" presetClass="entr" presetSubtype="0" fill="hold" grpId="0" nodeType="afterEffect">
                                  <p:stCondLst>
                                    <p:cond delay="1000"/>
                                  </p:stCondLst>
                                  <p:childTnLst>
                                    <p:set>
                                      <p:cBhvr>
                                        <p:cTn id="80" dur="1" fill="hold">
                                          <p:stCondLst>
                                            <p:cond delay="9"/>
                                          </p:stCondLst>
                                        </p:cTn>
                                        <p:tgtEl>
                                          <p:spTgt spid="2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1" fill="hold">
                            <p:stCondLst>
                              <p:cond delay="31500"/>
                            </p:stCondLst>
                            <p:childTnLst>
                              <p:par>
                                <p:cTn id="82" presetID="1" presetClass="entr" presetSubtype="0" fill="hold" grpId="0" nodeType="afterEffect">
                                  <p:stCondLst>
                                    <p:cond delay="1000"/>
                                  </p:stCondLst>
                                  <p:childTnLst>
                                    <p:set>
                                      <p:cBhvr>
                                        <p:cTn id="83" dur="1" fill="hold">
                                          <p:stCondLst>
                                            <p:cond delay="9"/>
                                          </p:stCondLst>
                                        </p:cTn>
                                        <p:tgtEl>
                                          <p:spTgt spid="3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33000"/>
                            </p:stCondLst>
                            <p:childTnLst>
                              <p:par>
                                <p:cTn id="85" presetID="1" presetClass="entr" presetSubtype="0" fill="hold" grpId="0" nodeType="afterEffect">
                                  <p:stCondLst>
                                    <p:cond delay="1000"/>
                                  </p:stCondLst>
                                  <p:childTnLst>
                                    <p:set>
                                      <p:cBhvr>
                                        <p:cTn id="86" dur="1" fill="hold">
                                          <p:stCondLst>
                                            <p:cond delay="9"/>
                                          </p:stCondLst>
                                        </p:cTn>
                                        <p:tgtEl>
                                          <p:spTgt spid="3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34500"/>
                            </p:stCondLst>
                            <p:childTnLst>
                              <p:par>
                                <p:cTn id="88" presetID="1" presetClass="entr" presetSubtype="0" fill="hold" grpId="0" nodeType="afterEffect">
                                  <p:stCondLst>
                                    <p:cond delay="1000"/>
                                  </p:stCondLst>
                                  <p:childTnLst>
                                    <p:set>
                                      <p:cBhvr>
                                        <p:cTn id="89" dur="1" fill="hold">
                                          <p:stCondLst>
                                            <p:cond delay="9"/>
                                          </p:stCondLst>
                                        </p:cTn>
                                        <p:tgtEl>
                                          <p:spTgt spid="3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36000"/>
                            </p:stCondLst>
                            <p:childTnLst>
                              <p:par>
                                <p:cTn id="91" presetID="1" presetClass="entr" presetSubtype="0" fill="hold" grpId="0" nodeType="afterEffect">
                                  <p:stCondLst>
                                    <p:cond delay="1000"/>
                                  </p:stCondLst>
                                  <p:childTnLst>
                                    <p:set>
                                      <p:cBhvr>
                                        <p:cTn id="92" dur="1" fill="hold">
                                          <p:stCondLst>
                                            <p:cond delay="9"/>
                                          </p:stCondLst>
                                        </p:cTn>
                                        <p:tgtEl>
                                          <p:spTgt spid="3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37500"/>
                            </p:stCondLst>
                            <p:childTnLst>
                              <p:par>
                                <p:cTn id="94" presetID="1" presetClass="entr" presetSubtype="0" fill="hold" grpId="0" nodeType="afterEffect">
                                  <p:stCondLst>
                                    <p:cond delay="1000"/>
                                  </p:stCondLst>
                                  <p:childTnLst>
                                    <p:set>
                                      <p:cBhvr>
                                        <p:cTn id="95" dur="1" fill="hold">
                                          <p:stCondLst>
                                            <p:cond delay="9"/>
                                          </p:stCondLst>
                                        </p:cTn>
                                        <p:tgtEl>
                                          <p:spTgt spid="3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39000"/>
                            </p:stCondLst>
                            <p:childTnLst>
                              <p:par>
                                <p:cTn id="97" presetID="1" presetClass="entr" presetSubtype="0" fill="hold" grpId="0" nodeType="afterEffect">
                                  <p:stCondLst>
                                    <p:cond delay="1000"/>
                                  </p:stCondLst>
                                  <p:childTnLst>
                                    <p:set>
                                      <p:cBhvr>
                                        <p:cTn id="98" dur="1" fill="hold">
                                          <p:stCondLst>
                                            <p:cond delay="9"/>
                                          </p:stCondLst>
                                        </p:cTn>
                                        <p:tgtEl>
                                          <p:spTgt spid="3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40500"/>
                            </p:stCondLst>
                            <p:childTnLst>
                              <p:par>
                                <p:cTn id="100" presetID="1" presetClass="entr" presetSubtype="0" fill="hold" grpId="0" nodeType="afterEffect">
                                  <p:stCondLst>
                                    <p:cond delay="1000"/>
                                  </p:stCondLst>
                                  <p:childTnLst>
                                    <p:set>
                                      <p:cBhvr>
                                        <p:cTn id="101" dur="1" fill="hold">
                                          <p:stCondLst>
                                            <p:cond delay="9"/>
                                          </p:stCondLst>
                                        </p:cTn>
                                        <p:tgtEl>
                                          <p:spTgt spid="3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42000"/>
                            </p:stCondLst>
                            <p:childTnLst>
                              <p:par>
                                <p:cTn id="103" presetID="1" presetClass="entr" presetSubtype="0" fill="hold" grpId="0" nodeType="afterEffect">
                                  <p:stCondLst>
                                    <p:cond delay="1000"/>
                                  </p:stCondLst>
                                  <p:childTnLst>
                                    <p:set>
                                      <p:cBhvr>
                                        <p:cTn id="104" dur="1" fill="hold">
                                          <p:stCondLst>
                                            <p:cond delay="9"/>
                                          </p:stCondLst>
                                        </p:cTn>
                                        <p:tgtEl>
                                          <p:spTgt spid="3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43500"/>
                            </p:stCondLst>
                            <p:childTnLst>
                              <p:par>
                                <p:cTn id="106" presetID="1" presetClass="entr" presetSubtype="0" fill="hold" grpId="0" nodeType="afterEffect">
                                  <p:stCondLst>
                                    <p:cond delay="1000"/>
                                  </p:stCondLst>
                                  <p:childTnLst>
                                    <p:set>
                                      <p:cBhvr>
                                        <p:cTn id="107" dur="1" fill="hold">
                                          <p:stCondLst>
                                            <p:cond delay="9"/>
                                          </p:stCondLst>
                                        </p:cTn>
                                        <p:tgtEl>
                                          <p:spTgt spid="3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45000"/>
                            </p:stCondLst>
                            <p:childTnLst>
                              <p:par>
                                <p:cTn id="109" presetID="1" presetClass="entr" presetSubtype="0" fill="hold" grpId="0" nodeType="afterEffect">
                                  <p:stCondLst>
                                    <p:cond delay="1000"/>
                                  </p:stCondLst>
                                  <p:childTnLst>
                                    <p:set>
                                      <p:cBhvr>
                                        <p:cTn id="110" dur="1" fill="hold">
                                          <p:stCondLst>
                                            <p:cond delay="9"/>
                                          </p:stCondLst>
                                        </p:cTn>
                                        <p:tgtEl>
                                          <p:spTgt spid="3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46500"/>
                            </p:stCondLst>
                            <p:childTnLst>
                              <p:par>
                                <p:cTn id="112" presetID="1" presetClass="entr" presetSubtype="0" fill="hold" grpId="0" nodeType="afterEffect">
                                  <p:stCondLst>
                                    <p:cond delay="1000"/>
                                  </p:stCondLst>
                                  <p:childTnLst>
                                    <p:set>
                                      <p:cBhvr>
                                        <p:cTn id="113" dur="1" fill="hold">
                                          <p:stCondLst>
                                            <p:cond delay="9"/>
                                          </p:stCondLst>
                                        </p:cTn>
                                        <p:tgtEl>
                                          <p:spTgt spid="4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48000"/>
                            </p:stCondLst>
                            <p:childTnLst>
                              <p:par>
                                <p:cTn id="115" presetID="1" presetClass="entr" presetSubtype="0" fill="hold" grpId="0" nodeType="afterEffect">
                                  <p:stCondLst>
                                    <p:cond delay="1000"/>
                                  </p:stCondLst>
                                  <p:childTnLst>
                                    <p:set>
                                      <p:cBhvr>
                                        <p:cTn id="116" dur="1" fill="hold">
                                          <p:stCondLst>
                                            <p:cond delay="9"/>
                                          </p:stCondLst>
                                        </p:cTn>
                                        <p:tgtEl>
                                          <p:spTgt spid="4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7" fill="hold">
                            <p:stCondLst>
                              <p:cond delay="49500"/>
                            </p:stCondLst>
                            <p:childTnLst>
                              <p:par>
                                <p:cTn id="118" presetID="1" presetClass="entr" presetSubtype="0" fill="hold" grpId="0" nodeType="afterEffect">
                                  <p:stCondLst>
                                    <p:cond delay="1000"/>
                                  </p:stCondLst>
                                  <p:childTnLst>
                                    <p:set>
                                      <p:cBhvr>
                                        <p:cTn id="119" dur="1" fill="hold">
                                          <p:stCondLst>
                                            <p:cond delay="9"/>
                                          </p:stCondLst>
                                        </p:cTn>
                                        <p:tgtEl>
                                          <p:spTgt spid="4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childTnLst>
                          </p:cTn>
                        </p:par>
                        <p:par>
                          <p:cTn id="120" fill="hold">
                            <p:stCondLst>
                              <p:cond delay="51000"/>
                            </p:stCondLst>
                            <p:childTnLst>
                              <p:par>
                                <p:cTn id="121" presetID="1" presetClass="entr" presetSubtype="0" fill="hold" grpId="0" nodeType="afterEffect">
                                  <p:stCondLst>
                                    <p:cond delay="1000"/>
                                  </p:stCondLst>
                                  <p:childTnLst>
                                    <p:set>
                                      <p:cBhvr>
                                        <p:cTn id="122" dur="1" fill="hold">
                                          <p:stCondLst>
                                            <p:cond delay="9"/>
                                          </p:stCondLst>
                                        </p:cTn>
                                        <p:tgtEl>
                                          <p:spTgt spid="4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3" fill="hold">
                            <p:stCondLst>
                              <p:cond delay="52500"/>
                            </p:stCondLst>
                            <p:childTnLst>
                              <p:par>
                                <p:cTn id="124" presetID="1" presetClass="entr" presetSubtype="0" fill="hold" grpId="0" nodeType="afterEffect">
                                  <p:stCondLst>
                                    <p:cond delay="1000"/>
                                  </p:stCondLst>
                                  <p:childTnLst>
                                    <p:set>
                                      <p:cBhvr>
                                        <p:cTn id="125" dur="1" fill="hold">
                                          <p:stCondLst>
                                            <p:cond delay="9"/>
                                          </p:stCondLst>
                                        </p:cTn>
                                        <p:tgtEl>
                                          <p:spTgt spid="44"/>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6" fill="hold">
                            <p:stCondLst>
                              <p:cond delay="54000"/>
                            </p:stCondLst>
                            <p:childTnLst>
                              <p:par>
                                <p:cTn id="127" presetID="1" presetClass="entr" presetSubtype="0" fill="hold" grpId="0" nodeType="afterEffect">
                                  <p:stCondLst>
                                    <p:cond delay="1000"/>
                                  </p:stCondLst>
                                  <p:childTnLst>
                                    <p:set>
                                      <p:cBhvr>
                                        <p:cTn id="128" dur="1" fill="hold">
                                          <p:stCondLst>
                                            <p:cond delay="9"/>
                                          </p:stCondLst>
                                        </p:cTn>
                                        <p:tgtEl>
                                          <p:spTgt spid="45"/>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29" fill="hold">
                            <p:stCondLst>
                              <p:cond delay="55500"/>
                            </p:stCondLst>
                            <p:childTnLst>
                              <p:par>
                                <p:cTn id="130" presetID="1" presetClass="entr" presetSubtype="0" fill="hold" grpId="0" nodeType="afterEffect">
                                  <p:stCondLst>
                                    <p:cond delay="1000"/>
                                  </p:stCondLst>
                                  <p:childTnLst>
                                    <p:set>
                                      <p:cBhvr>
                                        <p:cTn id="131" dur="1" fill="hold">
                                          <p:stCondLst>
                                            <p:cond delay="9"/>
                                          </p:stCondLst>
                                        </p:cTn>
                                        <p:tgtEl>
                                          <p:spTgt spid="46"/>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childTnLst>
                          </p:cTn>
                        </p:par>
                        <p:par>
                          <p:cTn id="132" fill="hold">
                            <p:stCondLst>
                              <p:cond delay="57000"/>
                            </p:stCondLst>
                            <p:childTnLst>
                              <p:par>
                                <p:cTn id="133" presetID="1" presetClass="entr" presetSubtype="0" fill="hold" grpId="0" nodeType="afterEffect">
                                  <p:stCondLst>
                                    <p:cond delay="1000"/>
                                  </p:stCondLst>
                                  <p:childTnLst>
                                    <p:set>
                                      <p:cBhvr>
                                        <p:cTn id="134" dur="1" fill="hold">
                                          <p:stCondLst>
                                            <p:cond delay="9"/>
                                          </p:stCondLst>
                                        </p:cTn>
                                        <p:tgtEl>
                                          <p:spTgt spid="47"/>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35" fill="hold">
                            <p:stCondLst>
                              <p:cond delay="58500"/>
                            </p:stCondLst>
                            <p:childTnLst>
                              <p:par>
                                <p:cTn id="136" presetID="1" presetClass="entr" presetSubtype="0" fill="hold" grpId="0" nodeType="afterEffect">
                                  <p:stCondLst>
                                    <p:cond delay="1000"/>
                                  </p:stCondLst>
                                  <p:childTnLst>
                                    <p:set>
                                      <p:cBhvr>
                                        <p:cTn id="137" dur="1" fill="hold">
                                          <p:stCondLst>
                                            <p:cond delay="9"/>
                                          </p:stCondLst>
                                        </p:cTn>
                                        <p:tgtEl>
                                          <p:spTgt spid="4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8" fill="hold">
                            <p:stCondLst>
                              <p:cond delay="60000"/>
                            </p:stCondLst>
                            <p:childTnLst>
                              <p:par>
                                <p:cTn id="139" presetID="1" presetClass="entr" presetSubtype="0" fill="hold" grpId="0" nodeType="afterEffect">
                                  <p:stCondLst>
                                    <p:cond delay="1000"/>
                                  </p:stCondLst>
                                  <p:childTnLst>
                                    <p:set>
                                      <p:cBhvr>
                                        <p:cTn id="140" dur="1" fill="hold">
                                          <p:stCondLst>
                                            <p:cond delay="9"/>
                                          </p:stCondLst>
                                        </p:cTn>
                                        <p:tgtEl>
                                          <p:spTgt spid="49"/>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childTnLst>
                          </p:cTn>
                        </p:par>
                        <p:par>
                          <p:cTn id="141" fill="hold">
                            <p:stCondLst>
                              <p:cond delay="61500"/>
                            </p:stCondLst>
                            <p:childTnLst>
                              <p:par>
                                <p:cTn id="142" presetID="1" presetClass="entr" presetSubtype="0" fill="hold" grpId="0" nodeType="afterEffect">
                                  <p:stCondLst>
                                    <p:cond delay="1000"/>
                                  </p:stCondLst>
                                  <p:childTnLst>
                                    <p:set>
                                      <p:cBhvr>
                                        <p:cTn id="143" dur="1" fill="hold">
                                          <p:stCondLst>
                                            <p:cond delay="9"/>
                                          </p:stCondLst>
                                        </p:cTn>
                                        <p:tgtEl>
                                          <p:spTgt spid="50"/>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2" name="click.wav"/>
                                        </p:tgtEl>
                                      </p:cMediaNode>
                                    </p:audio>
                                  </p:subTnLst>
                                </p:cTn>
                              </p:par>
                            </p:childTnLst>
                          </p:cTn>
                        </p:par>
                        <p:par>
                          <p:cTn id="144" fill="hold">
                            <p:stCondLst>
                              <p:cond delay="63000"/>
                            </p:stCondLst>
                            <p:childTnLst>
                              <p:par>
                                <p:cTn id="145" presetID="1" presetClass="entr" presetSubtype="0" fill="hold" grpId="0" nodeType="afterEffect">
                                  <p:stCondLst>
                                    <p:cond delay="1000"/>
                                  </p:stCondLst>
                                  <p:childTnLst>
                                    <p:set>
                                      <p:cBhvr>
                                        <p:cTn id="146" dur="1" fill="hold">
                                          <p:stCondLst>
                                            <p:cond delay="9"/>
                                          </p:stCondLst>
                                        </p:cTn>
                                        <p:tgtEl>
                                          <p:spTgt spid="51"/>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par>
                          <p:cTn id="147" fill="hold">
                            <p:stCondLst>
                              <p:cond delay="64500"/>
                            </p:stCondLst>
                            <p:childTnLst>
                              <p:par>
                                <p:cTn id="148" presetID="1" presetClass="entr" presetSubtype="0" fill="hold" grpId="0" nodeType="afterEffect">
                                  <p:stCondLst>
                                    <p:cond delay="1000"/>
                                  </p:stCondLst>
                                  <p:childTnLst>
                                    <p:set>
                                      <p:cBhvr>
                                        <p:cTn id="149" dur="1" fill="hold">
                                          <p:stCondLst>
                                            <p:cond delay="9"/>
                                          </p:stCondLst>
                                        </p:cTn>
                                        <p:tgtEl>
                                          <p:spTgt spid="52"/>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0" fill="hold">
                            <p:stCondLst>
                              <p:cond delay="66000"/>
                            </p:stCondLst>
                            <p:childTnLst>
                              <p:par>
                                <p:cTn id="151" presetID="1" presetClass="entr" presetSubtype="0" fill="hold" grpId="0" nodeType="afterEffect">
                                  <p:stCondLst>
                                    <p:cond delay="1000"/>
                                  </p:stCondLst>
                                  <p:childTnLst>
                                    <p:set>
                                      <p:cBhvr>
                                        <p:cTn id="152" dur="1" fill="hold">
                                          <p:stCondLst>
                                            <p:cond delay="9"/>
                                          </p:stCondLst>
                                        </p:cTn>
                                        <p:tgtEl>
                                          <p:spTgt spid="53"/>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2" name="click.wav"/>
                                        </p:tgtEl>
                                      </p:cMediaNode>
                                    </p:audio>
                                  </p:subTnLst>
                                </p:cTn>
                              </p:par>
                            </p:childTnLst>
                          </p:cTn>
                        </p:par>
                        <p:par>
                          <p:cTn id="153" fill="hold">
                            <p:stCondLst>
                              <p:cond delay="67500"/>
                            </p:stCondLst>
                            <p:childTnLst>
                              <p:par>
                                <p:cTn id="154" presetID="1" presetClass="entr" presetSubtype="0" fill="hold" grpId="0" nodeType="afterEffect">
                                  <p:stCondLst>
                                    <p:cond delay="1000"/>
                                  </p:stCondLst>
                                  <p:childTnLst>
                                    <p:set>
                                      <p:cBhvr>
                                        <p:cTn id="155" dur="1" fill="hold">
                                          <p:stCondLst>
                                            <p:cond delay="9"/>
                                          </p:stCondLst>
                                        </p:cTn>
                                        <p:tgtEl>
                                          <p:spTgt spid="54"/>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2" name="click.wav"/>
                                        </p:tgtEl>
                                      </p:cMediaNode>
                                    </p:audio>
                                  </p:subTnLst>
                                </p:cTn>
                              </p:par>
                            </p:childTnLst>
                          </p:cTn>
                        </p:par>
                        <p:par>
                          <p:cTn id="156" fill="hold">
                            <p:stCondLst>
                              <p:cond delay="69000"/>
                            </p:stCondLst>
                            <p:childTnLst>
                              <p:par>
                                <p:cTn id="157" presetID="1" presetClass="entr" presetSubtype="0" fill="hold" grpId="0" nodeType="afterEffect">
                                  <p:stCondLst>
                                    <p:cond delay="1000"/>
                                  </p:stCondLst>
                                  <p:childTnLst>
                                    <p:set>
                                      <p:cBhvr>
                                        <p:cTn id="158" dur="1" fill="hold">
                                          <p:stCondLst>
                                            <p:cond delay="9"/>
                                          </p:stCondLst>
                                        </p:cTn>
                                        <p:tgtEl>
                                          <p:spTgt spid="55"/>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2" name="click.wav"/>
                                        </p:tgtEl>
                                      </p:cMediaNode>
                                    </p:audio>
                                  </p:subTnLst>
                                </p:cTn>
                              </p:par>
                            </p:childTnLst>
                          </p:cTn>
                        </p:par>
                        <p:par>
                          <p:cTn id="159" fill="hold">
                            <p:stCondLst>
                              <p:cond delay="70500"/>
                            </p:stCondLst>
                            <p:childTnLst>
                              <p:par>
                                <p:cTn id="160" presetID="1" presetClass="entr" presetSubtype="0" fill="hold" grpId="0" nodeType="afterEffect">
                                  <p:stCondLst>
                                    <p:cond delay="1000"/>
                                  </p:stCondLst>
                                  <p:childTnLst>
                                    <p:set>
                                      <p:cBhvr>
                                        <p:cTn id="161" dur="1" fill="hold">
                                          <p:stCondLst>
                                            <p:cond delay="9"/>
                                          </p:stCondLst>
                                        </p:cTn>
                                        <p:tgtEl>
                                          <p:spTgt spid="5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2" name="click.wav"/>
                                        </p:tgtEl>
                                      </p:cMediaNode>
                                    </p:audio>
                                  </p:subTnLst>
                                </p:cTn>
                              </p:par>
                            </p:childTnLst>
                          </p:cTn>
                        </p:par>
                        <p:par>
                          <p:cTn id="162" fill="hold">
                            <p:stCondLst>
                              <p:cond delay="72000"/>
                            </p:stCondLst>
                            <p:childTnLst>
                              <p:par>
                                <p:cTn id="163" presetID="1" presetClass="entr" presetSubtype="0" fill="hold" grpId="0" nodeType="afterEffect">
                                  <p:stCondLst>
                                    <p:cond delay="1000"/>
                                  </p:stCondLst>
                                  <p:childTnLst>
                                    <p:set>
                                      <p:cBhvr>
                                        <p:cTn id="164" dur="1" fill="hold">
                                          <p:stCondLst>
                                            <p:cond delay="9"/>
                                          </p:stCondLst>
                                        </p:cTn>
                                        <p:tgtEl>
                                          <p:spTgt spid="5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2" name="click.wav"/>
                                        </p:tgtEl>
                                      </p:cMediaNode>
                                    </p:audio>
                                  </p:subTnLst>
                                </p:cTn>
                              </p:par>
                            </p:childTnLst>
                          </p:cTn>
                        </p:par>
                        <p:par>
                          <p:cTn id="165" fill="hold">
                            <p:stCondLst>
                              <p:cond delay="73500"/>
                            </p:stCondLst>
                            <p:childTnLst>
                              <p:par>
                                <p:cTn id="166" presetID="1" presetClass="entr" presetSubtype="0" fill="hold" grpId="0" nodeType="afterEffect">
                                  <p:stCondLst>
                                    <p:cond delay="1000"/>
                                  </p:stCondLst>
                                  <p:childTnLst>
                                    <p:set>
                                      <p:cBhvr>
                                        <p:cTn id="167" dur="1" fill="hold">
                                          <p:stCondLst>
                                            <p:cond delay="9"/>
                                          </p:stCondLst>
                                        </p:cTn>
                                        <p:tgtEl>
                                          <p:spTgt spid="5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par>
                          <p:cTn id="168" fill="hold">
                            <p:stCondLst>
                              <p:cond delay="75000"/>
                            </p:stCondLst>
                            <p:childTnLst>
                              <p:par>
                                <p:cTn id="169" presetID="1" presetClass="entr" presetSubtype="0" fill="hold" grpId="0" nodeType="afterEffect">
                                  <p:stCondLst>
                                    <p:cond delay="1000"/>
                                  </p:stCondLst>
                                  <p:childTnLst>
                                    <p:set>
                                      <p:cBhvr>
                                        <p:cTn id="170" dur="1" fill="hold">
                                          <p:stCondLst>
                                            <p:cond delay="9"/>
                                          </p:stCondLst>
                                        </p:cTn>
                                        <p:tgtEl>
                                          <p:spTgt spid="59"/>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2" name="click.wav"/>
                                        </p:tgtEl>
                                      </p:cMediaNode>
                                    </p:audio>
                                  </p:subTnLst>
                                </p:cTn>
                              </p:par>
                            </p:childTnLst>
                          </p:cTn>
                        </p:par>
                        <p:par>
                          <p:cTn id="171" fill="hold">
                            <p:stCondLst>
                              <p:cond delay="76500"/>
                            </p:stCondLst>
                            <p:childTnLst>
                              <p:par>
                                <p:cTn id="172" presetID="1" presetClass="entr" presetSubtype="0" fill="hold" grpId="0" nodeType="afterEffect">
                                  <p:stCondLst>
                                    <p:cond delay="1000"/>
                                  </p:stCondLst>
                                  <p:childTnLst>
                                    <p:set>
                                      <p:cBhvr>
                                        <p:cTn id="173" dur="1" fill="hold">
                                          <p:stCondLst>
                                            <p:cond delay="9"/>
                                          </p:stCondLst>
                                        </p:cTn>
                                        <p:tgtEl>
                                          <p:spTgt spid="60"/>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4" fill="hold">
                            <p:stCondLst>
                              <p:cond delay="78000"/>
                            </p:stCondLst>
                            <p:childTnLst>
                              <p:par>
                                <p:cTn id="175" presetID="1" presetClass="entr" presetSubtype="0" fill="hold" grpId="0" nodeType="afterEffect">
                                  <p:stCondLst>
                                    <p:cond delay="1000"/>
                                  </p:stCondLst>
                                  <p:childTnLst>
                                    <p:set>
                                      <p:cBhvr>
                                        <p:cTn id="176" dur="1" fill="hold">
                                          <p:stCondLst>
                                            <p:cond delay="9"/>
                                          </p:stCondLst>
                                        </p:cTn>
                                        <p:tgtEl>
                                          <p:spTgt spid="61"/>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2" name="click.wav"/>
                                        </p:tgtEl>
                                      </p:cMediaNode>
                                    </p:audio>
                                  </p:subTnLst>
                                </p:cTn>
                              </p:par>
                            </p:childTnLst>
                          </p:cTn>
                        </p:par>
                        <p:par>
                          <p:cTn id="177" fill="hold">
                            <p:stCondLst>
                              <p:cond delay="79500"/>
                            </p:stCondLst>
                            <p:childTnLst>
                              <p:par>
                                <p:cTn id="178" presetID="1" presetClass="entr" presetSubtype="0" fill="hold" grpId="0" nodeType="afterEffect">
                                  <p:stCondLst>
                                    <p:cond delay="1000"/>
                                  </p:stCondLst>
                                  <p:childTnLst>
                                    <p:set>
                                      <p:cBhvr>
                                        <p:cTn id="179" dur="1" fill="hold">
                                          <p:stCondLst>
                                            <p:cond delay="9"/>
                                          </p:stCondLst>
                                        </p:cTn>
                                        <p:tgtEl>
                                          <p:spTgt spid="6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2" name="click.wav"/>
                                        </p:tgtEl>
                                      </p:cMediaNode>
                                    </p:audio>
                                  </p:subTnLst>
                                </p:cTn>
                              </p:par>
                            </p:childTnLst>
                          </p:cTn>
                        </p:par>
                        <p:par>
                          <p:cTn id="180" fill="hold">
                            <p:stCondLst>
                              <p:cond delay="81000"/>
                            </p:stCondLst>
                            <p:childTnLst>
                              <p:par>
                                <p:cTn id="181" presetID="1" presetClass="entr" presetSubtype="0" fill="hold" grpId="0" nodeType="afterEffect">
                                  <p:stCondLst>
                                    <p:cond delay="1000"/>
                                  </p:stCondLst>
                                  <p:childTnLst>
                                    <p:set>
                                      <p:cBhvr>
                                        <p:cTn id="182" dur="1" fill="hold">
                                          <p:stCondLst>
                                            <p:cond delay="9"/>
                                          </p:stCondLst>
                                        </p:cTn>
                                        <p:tgtEl>
                                          <p:spTgt spid="69"/>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2" name="click.wav"/>
                                        </p:tgtEl>
                                      </p:cMediaNode>
                                    </p:audio>
                                  </p:subTnLst>
                                </p:cTn>
                              </p:par>
                            </p:childTnLst>
                          </p:cTn>
                        </p:par>
                        <p:par>
                          <p:cTn id="183" fill="hold">
                            <p:stCondLst>
                              <p:cond delay="82500"/>
                            </p:stCondLst>
                            <p:childTnLst>
                              <p:par>
                                <p:cTn id="184" presetID="1" presetClass="entr" presetSubtype="0" fill="hold" grpId="0" nodeType="afterEffect">
                                  <p:stCondLst>
                                    <p:cond delay="1000"/>
                                  </p:stCondLst>
                                  <p:childTnLst>
                                    <p:set>
                                      <p:cBhvr>
                                        <p:cTn id="185" dur="1" fill="hold">
                                          <p:stCondLst>
                                            <p:cond delay="9"/>
                                          </p:stCondLst>
                                        </p:cTn>
                                        <p:tgtEl>
                                          <p:spTgt spid="70"/>
                                        </p:tgtEl>
                                        <p:attrNameLst>
                                          <p:attrName>style.visibility</p:attrName>
                                        </p:attrNameLst>
                                      </p:cBhvr>
                                      <p:to>
                                        <p:strVal val="visible"/>
                                      </p:to>
                                    </p:set>
                                  </p:childTnLst>
                                  <p:subTnLst>
                                    <p:audio>
                                      <p:cMediaNode vol="100000">
                                        <p:cTn display="0" masterRel="sameClick">
                                          <p:stCondLst>
                                            <p:cond evt="begin" delay="0">
                                              <p:tn val="184"/>
                                            </p:cond>
                                          </p:stCondLst>
                                          <p:endCondLst>
                                            <p:cond evt="onStopAudio" delay="0">
                                              <p:tgtEl>
                                                <p:sldTgt/>
                                              </p:tgtEl>
                                            </p:cond>
                                          </p:endCondLst>
                                        </p:cTn>
                                        <p:tgtEl>
                                          <p:sndTgt r:embed="rId2" name="click.wav"/>
                                        </p:tgtEl>
                                      </p:cMediaNode>
                                    </p:audio>
                                  </p:subTnLst>
                                </p:cTn>
                              </p:par>
                            </p:childTnLst>
                          </p:cTn>
                        </p:par>
                        <p:par>
                          <p:cTn id="186" fill="hold">
                            <p:stCondLst>
                              <p:cond delay="84000"/>
                            </p:stCondLst>
                            <p:childTnLst>
                              <p:par>
                                <p:cTn id="187" presetID="1" presetClass="entr" presetSubtype="0" fill="hold" grpId="0" nodeType="afterEffect">
                                  <p:stCondLst>
                                    <p:cond delay="1000"/>
                                  </p:stCondLst>
                                  <p:childTnLst>
                                    <p:set>
                                      <p:cBhvr>
                                        <p:cTn id="188" dur="1" fill="hold">
                                          <p:stCondLst>
                                            <p:cond delay="9"/>
                                          </p:stCondLst>
                                        </p:cTn>
                                        <p:tgtEl>
                                          <p:spTgt spid="71"/>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par>
                          <p:cTn id="189" fill="hold">
                            <p:stCondLst>
                              <p:cond delay="85500"/>
                            </p:stCondLst>
                            <p:childTnLst>
                              <p:par>
                                <p:cTn id="190" presetID="1" presetClass="entr" presetSubtype="0" fill="hold" grpId="0" nodeType="afterEffect">
                                  <p:stCondLst>
                                    <p:cond delay="1000"/>
                                  </p:stCondLst>
                                  <p:childTnLst>
                                    <p:set>
                                      <p:cBhvr>
                                        <p:cTn id="191" dur="1" fill="hold">
                                          <p:stCondLst>
                                            <p:cond delay="9"/>
                                          </p:stCondLst>
                                        </p:cTn>
                                        <p:tgtEl>
                                          <p:spTgt spid="72"/>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2" name="click.wav"/>
                                        </p:tgtEl>
                                      </p:cMediaNode>
                                    </p:audio>
                                  </p:subTnLst>
                                </p:cTn>
                              </p:par>
                            </p:childTnLst>
                          </p:cTn>
                        </p:par>
                        <p:par>
                          <p:cTn id="192" fill="hold">
                            <p:stCondLst>
                              <p:cond delay="87000"/>
                            </p:stCondLst>
                            <p:childTnLst>
                              <p:par>
                                <p:cTn id="193" presetID="1" presetClass="entr" presetSubtype="0" fill="hold" grpId="0" nodeType="afterEffect">
                                  <p:stCondLst>
                                    <p:cond delay="1000"/>
                                  </p:stCondLst>
                                  <p:childTnLst>
                                    <p:set>
                                      <p:cBhvr>
                                        <p:cTn id="194" dur="1" fill="hold">
                                          <p:stCondLst>
                                            <p:cond delay="9"/>
                                          </p:stCondLst>
                                        </p:cTn>
                                        <p:tgtEl>
                                          <p:spTgt spid="73"/>
                                        </p:tgtEl>
                                        <p:attrNameLst>
                                          <p:attrName>style.visibility</p:attrName>
                                        </p:attrNameLst>
                                      </p:cBhvr>
                                      <p:to>
                                        <p:strVal val="visible"/>
                                      </p:to>
                                    </p:set>
                                  </p:childTnLst>
                                  <p:subTnLst>
                                    <p:audio>
                                      <p:cMediaNode vol="100000">
                                        <p:cTn display="0" masterRel="sameClick">
                                          <p:stCondLst>
                                            <p:cond evt="begin" delay="0">
                                              <p:tn val="193"/>
                                            </p:cond>
                                          </p:stCondLst>
                                          <p:endCondLst>
                                            <p:cond evt="onStopAudio" delay="0">
                                              <p:tgtEl>
                                                <p:sldTgt/>
                                              </p:tgtEl>
                                            </p:cond>
                                          </p:endCondLst>
                                        </p:cTn>
                                        <p:tgtEl>
                                          <p:sndTgt r:embed="rId2" name="click.wav"/>
                                        </p:tgtEl>
                                      </p:cMediaNode>
                                    </p:audio>
                                  </p:subTnLst>
                                </p:cTn>
                              </p:par>
                            </p:childTnLst>
                          </p:cTn>
                        </p:par>
                        <p:par>
                          <p:cTn id="195" fill="hold">
                            <p:stCondLst>
                              <p:cond delay="88500"/>
                            </p:stCondLst>
                            <p:childTnLst>
                              <p:par>
                                <p:cTn id="196" presetID="1" presetClass="entr" presetSubtype="0" fill="hold" grpId="0" nodeType="afterEffect">
                                  <p:stCondLst>
                                    <p:cond delay="1000"/>
                                  </p:stCondLst>
                                  <p:childTnLst>
                                    <p:set>
                                      <p:cBhvr>
                                        <p:cTn id="197" dur="1" fill="hold">
                                          <p:stCondLst>
                                            <p:cond delay="9"/>
                                          </p:stCondLst>
                                        </p:cTn>
                                        <p:tgtEl>
                                          <p:spTgt spid="74"/>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childTnLst>
        </p:cTn>
      </p:par>
    </p:tnLst>
    <p:bldLst>
      <p:bldP spid="3" grpId="0" animBg="1"/>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8" grpId="0" animBg="1"/>
      <p:bldP spid="69" grpId="0" animBg="1"/>
      <p:bldP spid="70" grpId="0" animBg="1"/>
      <p:bldP spid="71" grpId="0" animBg="1"/>
      <p:bldP spid="72" grpId="0" animBg="1"/>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9056"/>
            <a:ext cx="9144000" cy="5065059"/>
          </a:xfrm>
          <a:prstGeom prst="rect">
            <a:avLst/>
          </a:prstGeom>
        </p:spPr>
      </p:pic>
      <p:pic>
        <p:nvPicPr>
          <p:cNvPr id="5" name="图片 2" descr="C:\Users\pc\Desktop\春游\ee5a6820931b74870b32ad568a60d0a0.pngee5a6820931b74870b32ad568a60d0a0"/>
          <p:cNvPicPr/>
          <p:nvPr/>
        </p:nvPicPr>
        <p:blipFill>
          <a:blip r:embed="rId2"/>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815114" y="27746"/>
            <a:ext cx="7951227" cy="769407"/>
          </a:xfrm>
          <a:prstGeom prst="rect">
            <a:avLst/>
          </a:prstGeom>
          <a:noFill/>
        </p:spPr>
        <p:txBody>
          <a:bodyPr wrap="square" lIns="91406" tIns="45703" rIns="91406" bIns="45703" rtlCol="0">
            <a:spAutoFit/>
          </a:bodyPr>
          <a:lstStyle/>
          <a:p>
            <a:pPr algn="ctr" defTabSz="913765">
              <a:defRPr/>
            </a:pPr>
            <a:r>
              <a:rPr lang="en-US" sz="4400" b="1" dirty="0">
                <a:solidFill>
                  <a:srgbClr val="92D050"/>
                </a:solidFill>
                <a:latin typeface="Times New Roman" panose="02020603050405020304" pitchFamily="18" charset="0"/>
                <a:cs typeface="Times New Roman" panose="02020603050405020304" pitchFamily="18" charset="0"/>
              </a:rPr>
              <a:t>KHỞI ĐỘNG</a:t>
            </a:r>
            <a:endParaRPr lang="en-US" sz="4400" b="1" dirty="0">
              <a:solidFill>
                <a:srgbClr val="92D050"/>
              </a:solidFill>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2104" y="19050"/>
            <a:ext cx="748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ạc thiếu nhi vui nhộn cho bé- Tập thể dục buổi sáng.mp4">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0" y="797150"/>
            <a:ext cx="9144000" cy="4346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0456" t="73063" r="27318" b="5970"/>
          <a:stretch>
            <a:fillRect/>
          </a:stretch>
        </p:blipFill>
        <p:spPr bwMode="auto">
          <a:xfrm>
            <a:off x="609600" y="666750"/>
            <a:ext cx="7467600" cy="3962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4" y="3028954"/>
            <a:ext cx="1190625" cy="1724025"/>
          </a:xfrm>
          <a:prstGeom prst="rect">
            <a:avLst/>
          </a:prstGeo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sp>
        <p:nvSpPr>
          <p:cNvPr id="2" name="TextBox 1"/>
          <p:cNvSpPr txBox="1"/>
          <p:nvPr/>
        </p:nvSpPr>
        <p:spPr>
          <a:xfrm>
            <a:off x="1840350" y="1840734"/>
            <a:ext cx="5832648" cy="584775"/>
          </a:xfrm>
          <a:prstGeom prst="rect">
            <a:avLst/>
          </a:prstGeom>
          <a:noFill/>
        </p:spPr>
        <p:txBody>
          <a:bodyPr wrap="square" lIns="91406" tIns="45703" rIns="91406" bIns="45703" rtlCol="0">
            <a:spAutoFit/>
          </a:bodyPr>
          <a:lstStyle/>
          <a:p>
            <a:r>
              <a:rPr lang="en-US" sz="32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Cảm ơn quý thầy cô và các em !</a:t>
            </a:r>
            <a:endPar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8573" y="577747"/>
            <a:ext cx="6381750" cy="3488630"/>
          </a:xfrm>
          <a:prstGeom prst="rect">
            <a:avLst/>
          </a:prstGeom>
        </p:spPr>
      </p:pic>
      <p:pic>
        <p:nvPicPr>
          <p:cNvPr id="34" name="图片 33"/>
          <p:cNvPicPr>
            <a:picLocks noChangeAspect="1"/>
          </p:cNvPicPr>
          <p:nvPr/>
        </p:nvPicPr>
        <p:blipFill rotWithShape="1">
          <a:blip r:embed="rId2" cstate="print">
            <a:extLst>
              <a:ext uri="{28A0092B-C50C-407E-A947-70E740481C1C}">
                <a14:useLocalDpi xmlns:a14="http://schemas.microsoft.com/office/drawing/2010/main" val="0"/>
              </a:ext>
            </a:extLst>
          </a:blip>
          <a:srcRect b="15181"/>
          <a:stretch>
            <a:fillRect/>
          </a:stretch>
        </p:blipFill>
        <p:spPr>
          <a:xfrm>
            <a:off x="1526395" y="3571030"/>
            <a:ext cx="664356" cy="480020"/>
          </a:xfrm>
          <a:prstGeom prst="rect">
            <a:avLst/>
          </a:pr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p:cNvGrpSpPr/>
          <p:nvPr/>
        </p:nvGrpSpPr>
        <p:grpSpPr>
          <a:xfrm>
            <a:off x="0" y="2773929"/>
            <a:ext cx="9149226" cy="2369572"/>
            <a:chOff x="0" y="3698571"/>
            <a:chExt cx="12198968" cy="3159429"/>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p:cNvPicPr>
              <a:picLocks noChangeAspect="1"/>
            </p:cNvPicPr>
            <p:nvPr/>
          </p:nvPicPr>
          <p:blipFill rotWithShape="1">
            <a:blip r:embed="rId8">
              <a:extLst>
                <a:ext uri="{28A0092B-C50C-407E-A947-70E740481C1C}">
                  <a14:useLocalDpi xmlns:a14="http://schemas.microsoft.com/office/drawing/2010/main" val="0"/>
                </a:ext>
              </a:extLst>
            </a:blip>
            <a:srcRect t="82569" b="8666"/>
            <a:stretch>
              <a:fillRect/>
            </a:stretch>
          </p:blipFill>
          <p:spPr>
            <a:xfrm>
              <a:off x="0" y="6308726"/>
              <a:ext cx="12192000" cy="549274"/>
            </a:xfrm>
            <a:prstGeom prst="rect">
              <a:avLst/>
            </a:prstGeom>
          </p:spPr>
        </p:pic>
      </p:grpSp>
      <p:sp>
        <p:nvSpPr>
          <p:cNvPr id="15" name="矩形 14"/>
          <p:cNvSpPr/>
          <p:nvPr/>
        </p:nvSpPr>
        <p:spPr>
          <a:xfrm>
            <a:off x="788513" y="1135895"/>
            <a:ext cx="8059547" cy="1421893"/>
          </a:xfrm>
          <a:prstGeom prst="rect">
            <a:avLst/>
          </a:prstGeom>
        </p:spPr>
        <p:txBody>
          <a:bodyPr wrap="square" lIns="91406" tIns="45703" rIns="91406" bIns="45703">
            <a:spAutoFit/>
            <a:scene3d>
              <a:camera prst="orthographicFront"/>
              <a:lightRig rig="threePt" dir="t"/>
            </a:scene3d>
            <a:sp3d contourW="12700"/>
          </a:bodyPr>
          <a:lstStyle/>
          <a:p>
            <a:pPr lvl="1" algn="ctr" defTabSz="514350">
              <a:lnSpc>
                <a:spcPct val="120000"/>
              </a:lnSpc>
              <a:defRPr/>
            </a:pPr>
            <a:r>
              <a:rPr lang="en-US" sz="36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VẬN ĐỘNG VÀ NGHỈ NGƠI</a:t>
            </a:r>
            <a:endParaRPr lang="en-US" sz="36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350">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3600" b="1">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p:cNvSpPr/>
          <p:nvPr/>
        </p:nvSpPr>
        <p:spPr>
          <a:xfrm>
            <a:off x="13993" y="1200150"/>
            <a:ext cx="1685008" cy="646296"/>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3600" u="sng">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BÀI 23</a:t>
            </a:r>
            <a:r>
              <a:rPr lang="en-US" altLang="zh-CN" sz="360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rPr>
              <a:t>:</a:t>
            </a:r>
            <a:endParaRPr lang="zh-CN" altLang="en-US" sz="3600" dirty="0">
              <a:solidFill>
                <a:srgbClr val="00206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TextBox 16"/>
          <p:cNvSpPr txBox="1"/>
          <p:nvPr/>
        </p:nvSpPr>
        <p:spPr>
          <a:xfrm>
            <a:off x="-1" y="615379"/>
            <a:ext cx="9144001" cy="584775"/>
          </a:xfrm>
          <a:prstGeom prst="rect">
            <a:avLst/>
          </a:prstGeom>
          <a:noFill/>
        </p:spPr>
        <p:txBody>
          <a:bodyPr wrap="square" lIns="91440" tIns="45720" rIns="91440" bIns="45720" rtlCol="0">
            <a:spAutoFit/>
          </a:bodyPr>
          <a:lstStyle/>
          <a:p>
            <a:pPr algn="ctr"/>
            <a:r>
              <a:rPr lang="en-US" sz="3200" b="1" u="sng">
                <a:latin typeface="Times New Roman" panose="02020603050405020304" pitchFamily="18" charset="0"/>
                <a:cs typeface="Times New Roman" panose="02020603050405020304" pitchFamily="18" charset="0"/>
              </a:rPr>
              <a:t>Tự nhiên và xã hội</a:t>
            </a:r>
            <a:endParaRPr lang="vi-VN" sz="3200" b="1" u="sng">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2"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3"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4"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5"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6"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7"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8">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l="8313" t="4228" r="85087" b="88660"/>
          <a:stretch>
            <a:fillRect/>
          </a:stretch>
        </p:blipFill>
        <p:spPr>
          <a:xfrm>
            <a:off x="2088549"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12354" t="28199" r="13316" b="15097"/>
          <a:stretch>
            <a:fillRect/>
          </a:stretch>
        </p:blipFill>
        <p:spPr bwMode="auto">
          <a:xfrm>
            <a:off x="-76085" y="666433"/>
            <a:ext cx="9119754" cy="375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130" y="133350"/>
            <a:ext cx="7976870" cy="492760"/>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anose="02020603050405020304" pitchFamily="18" charset="0"/>
                <a:cs typeface="Times New Roman" panose="02020603050405020304" pitchFamily="18" charset="0"/>
              </a:rPr>
              <a:t>1. Quan sát hình và nêu các hoạt động có lợi cho sức khỏe.</a:t>
            </a:r>
            <a:endParaRPr lang="vi-VN" sz="260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130" y="133350"/>
            <a:ext cx="7976870" cy="492760"/>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anose="02020603050405020304" pitchFamily="18" charset="0"/>
                <a:cs typeface="Times New Roman" panose="02020603050405020304" pitchFamily="18" charset="0"/>
              </a:rPr>
              <a:t>1. Quan sát hình và nêu các hoạt động có lợi cho sức khỏe.</a:t>
            </a:r>
            <a:endParaRPr lang="vi-VN" sz="2600">
              <a:latin typeface="Times New Roman" panose="02020603050405020304" pitchFamily="18" charset="0"/>
              <a:cs typeface="Times New Roman" panose="02020603050405020304" pitchFamily="18" charset="0"/>
            </a:endParaRPr>
          </a:p>
        </p:txBody>
      </p:sp>
      <p:sp>
        <p:nvSpPr>
          <p:cNvPr id="8" name="Cloud 7"/>
          <p:cNvSpPr/>
          <p:nvPr/>
        </p:nvSpPr>
        <p:spPr>
          <a:xfrm>
            <a:off x="1917065" y="590551"/>
            <a:ext cx="4191000" cy="7620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smtClean="0">
              <a:latin typeface="Times New Roman" panose="02020603050405020304" pitchFamily="18" charset="0"/>
              <a:cs typeface="Times New Roman" panose="02020603050405020304" pitchFamily="18" charset="0"/>
            </a:endParaRPr>
          </a:p>
          <a:p>
            <a:pPr algn="ctr"/>
            <a:r>
              <a:rPr lang="en-US" sz="2400" smtClean="0">
                <a:latin typeface="Times New Roman" panose="02020603050405020304" pitchFamily="18" charset="0"/>
                <a:cs typeface="Times New Roman" panose="02020603050405020304" pitchFamily="18" charset="0"/>
              </a:rPr>
              <a:t>Thảo luận nhóm đôi</a:t>
            </a:r>
            <a:endParaRPr lang="en-US" sz="2400" smtClean="0">
              <a:latin typeface="Times New Roman" panose="02020603050405020304" pitchFamily="18" charset="0"/>
              <a:cs typeface="Times New Roman" panose="02020603050405020304" pitchFamily="18" charset="0"/>
            </a:endParaRPr>
          </a:p>
          <a:p>
            <a:pPr algn="ctr"/>
            <a:r>
              <a:rPr lang="en-US"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graphicFrame>
        <p:nvGraphicFramePr>
          <p:cNvPr id="10" name="Diagram 9"/>
          <p:cNvGraphicFramePr/>
          <p:nvPr/>
        </p:nvGraphicFramePr>
        <p:xfrm>
          <a:off x="24245" y="2266950"/>
          <a:ext cx="9119754" cy="28765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46023" b="32156"/>
          <a:stretch>
            <a:fillRect/>
          </a:stretch>
        </p:blipFill>
        <p:spPr bwMode="auto">
          <a:xfrm>
            <a:off x="-76200" y="866948"/>
            <a:ext cx="4343400" cy="340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209550"/>
            <a:ext cx="9144000" cy="492760"/>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anose="020B0604020202020204" pitchFamily="34" charset="0"/>
                <a:cs typeface="Arial" panose="020B0604020202020204" pitchFamily="34" charset="0"/>
              </a:rPr>
              <a:t>1. Quan sát hình và nêu các hoạt động có lợi cho sức khỏe.</a:t>
            </a:r>
            <a:endParaRPr lang="vi-VN" sz="2600">
              <a:latin typeface="Arial" panose="020B0604020202020204" pitchFamily="34" charset="0"/>
              <a:cs typeface="Arial" panose="020B0604020202020204" pitchFamily="34" charset="0"/>
            </a:endParaRPr>
          </a:p>
        </p:txBody>
      </p:sp>
      <p:sp>
        <p:nvSpPr>
          <p:cNvPr id="3" name="TextBox 2"/>
          <p:cNvSpPr txBox="1"/>
          <p:nvPr/>
        </p:nvSpPr>
        <p:spPr>
          <a:xfrm>
            <a:off x="4496030" y="89539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anose="02020603050405020304" pitchFamily="18" charset="0"/>
                <a:cs typeface="Times New Roman" panose="02020603050405020304" pitchFamily="18" charset="0"/>
              </a:rPr>
              <a:t>Tập thể dục rất có lợi cho sức khỏe, giúp chúng ta thư giãn hơn trước hoặc sau giờ học. Tập thể dục còn giúp chúng ta khỏe mạnh hơn.</a:t>
            </a:r>
            <a:endParaRPr lang="vi-VN" sz="320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3144" b="61307"/>
          <a:stretch>
            <a:fillRect/>
          </a:stretch>
        </p:blipFill>
        <p:spPr bwMode="auto">
          <a:xfrm>
            <a:off x="211628" y="361950"/>
            <a:ext cx="428451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96030" y="97159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just"/>
            <a:r>
              <a:rPr lang="en-US" sz="3200" smtClean="0">
                <a:latin typeface="Times New Roman" panose="02020603050405020304" pitchFamily="18" charset="0"/>
                <a:cs typeface="Times New Roman" panose="02020603050405020304" pitchFamily="18" charset="0"/>
              </a:rPr>
              <a:t>Tưới cây, nhổ cỏ không những chăm sóc và bảo vệ cây trồng mà còn giúp cơ thể vận động một cách hợp lí và tăng cường sức khỏe.</a:t>
            </a:r>
            <a:endParaRPr lang="vi-VN" sz="320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53409" t="38020" b="30990"/>
          <a:stretch>
            <a:fillRect/>
          </a:stretch>
        </p:blipFill>
        <p:spPr bwMode="auto">
          <a:xfrm>
            <a:off x="115" y="438149"/>
            <a:ext cx="4260273" cy="35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95915" y="590766"/>
            <a:ext cx="4267200"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anose="02020603050405020304" pitchFamily="18" charset="0"/>
                <a:cs typeface="Times New Roman" panose="02020603050405020304" pitchFamily="18" charset="0"/>
              </a:rPr>
              <a:t>Hoạt động đi bộ rất có lợi cho sức khỏe, giúp cho đôi chân của chúng ta dẻo dai, đi bộ còn là một cách để chúng ta tập thể dục.</a:t>
            </a:r>
            <a:endParaRPr lang="vi-VN" sz="320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1915</Words>
  <Application>WPS Slides</Application>
  <PresentationFormat>On-screen Show (16:9)</PresentationFormat>
  <Paragraphs>209</Paragraphs>
  <Slides>21</Slides>
  <Notes>5</Notes>
  <HiddenSlides>0</HiddenSlides>
  <MMClips>2</MMClips>
  <ScaleCrop>false</ScaleCrop>
  <HeadingPairs>
    <vt:vector size="6" baseType="variant">
      <vt:variant>
        <vt:lpstr>已用的字体</vt:lpstr>
      </vt:variant>
      <vt:variant>
        <vt:i4>18</vt:i4>
      </vt:variant>
      <vt:variant>
        <vt:lpstr>主题</vt:lpstr>
      </vt:variant>
      <vt:variant>
        <vt:i4>6</vt:i4>
      </vt:variant>
      <vt:variant>
        <vt:lpstr>幻灯片标题</vt:lpstr>
      </vt:variant>
      <vt:variant>
        <vt:i4>21</vt:i4>
      </vt:variant>
    </vt:vector>
  </HeadingPairs>
  <TitlesOfParts>
    <vt:vector size="45" baseType="lpstr">
      <vt:lpstr>Arial</vt:lpstr>
      <vt:lpstr>SimSun</vt:lpstr>
      <vt:lpstr>Wingdings</vt:lpstr>
      <vt:lpstr>Microsoft YaHei</vt:lpstr>
      <vt:lpstr>inpin heiti</vt:lpstr>
      <vt:lpstr>Times New Roman</vt:lpstr>
      <vt:lpstr>FZYaoTi</vt:lpstr>
      <vt:lpstr>等线</vt:lpstr>
      <vt:lpstr>等线</vt:lpstr>
      <vt:lpstr>Arial-Rounded</vt:lpstr>
      <vt:lpstr>Segoe UI Symbol</vt:lpstr>
      <vt:lpstr>Arial-Rounded</vt:lpstr>
      <vt:lpstr>Arial Unicode MS</vt:lpstr>
      <vt:lpstr>Calibri</vt:lpstr>
      <vt:lpstr>Arial Rounded MT Bold</vt:lpstr>
      <vt:lpstr>Tw Cen MT Condensed</vt:lpstr>
      <vt:lpstr>Tw Cen MT</vt:lpstr>
      <vt:lpstr>Calibri Light</vt:lpstr>
      <vt:lpstr>Office Theme</vt:lpstr>
      <vt:lpstr>第一PPT，www.1ppt.com</vt:lpstr>
      <vt:lpstr>1_Office Theme</vt:lpstr>
      <vt:lpstr>3_Office Theme</vt:lpstr>
      <vt:lpstr>4_Office Theme</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Minh Thư</cp:lastModifiedBy>
  <cp:revision>372</cp:revision>
  <dcterms:created xsi:type="dcterms:W3CDTF">2020-12-08T15:48:00Z</dcterms:created>
  <dcterms:modified xsi:type="dcterms:W3CDTF">2025-04-03T13:13:20Z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F16373AFAC7241B8A2688F0044E817FD_13</vt:lpwstr>
  </property>
  <property fmtid="{D5CDD505-2E9C-101B-9397-08002B2CF9AE}" pid="3" name="KSOProductBuildVer">
    <vt:lpwstr>1033-12.2.0.20782</vt:lpwstr>
  </property>
</Properties>
</file>